
<file path=[Content_Types].xml><?xml version="1.0" encoding="utf-8"?>
<Types xmlns="http://schemas.openxmlformats.org/package/2006/content-types">
  <Default Extension="png" ContentType="image/png"/>
  <Default Extension="mp3" ContentType="audio/mpeg"/>
  <Default Extension="opdownload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72" r:id="rId5"/>
    <p:sldId id="259" r:id="rId6"/>
    <p:sldId id="271" r:id="rId7"/>
    <p:sldId id="260" r:id="rId8"/>
    <p:sldId id="261" r:id="rId9"/>
    <p:sldId id="262" r:id="rId10"/>
    <p:sldId id="267" r:id="rId11"/>
    <p:sldId id="268" r:id="rId12"/>
    <p:sldId id="263" r:id="rId13"/>
    <p:sldId id="273" r:id="rId14"/>
    <p:sldId id="264" r:id="rId15"/>
    <p:sldId id="269" r:id="rId16"/>
    <p:sldId id="270" r:id="rId17"/>
    <p:sldId id="265" r:id="rId18"/>
    <p:sldId id="266" r:id="rId19"/>
    <p:sldId id="274" r:id="rId2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2" roundtripDataSignature="AMtx7mg5oLeBi/LznohYA4Htcvpx50LB7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29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488868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918044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336905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53410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37505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220557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222608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4931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624577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600668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941496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67056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11339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081750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276168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390255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302709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759024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357845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7040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ferta z podpisem">
  <p:cSld name="Oferta z podpisem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3"/>
          <p:cNvSpPr txBox="1"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Impact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body" idx="1"/>
          </p:nvPr>
        </p:nvSpPr>
        <p:spPr>
          <a:xfrm>
            <a:off x="1550264" y="3610032"/>
            <a:ext cx="8667956" cy="377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4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4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2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body" idx="2"/>
          </p:nvPr>
        </p:nvSpPr>
        <p:spPr>
          <a:xfrm>
            <a:off x="685801" y="4106334"/>
            <a:ext cx="10396882" cy="1268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880"/>
              <a:buNone/>
              <a:defRPr sz="18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4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2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dt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3"/>
          <p:cNvSpPr txBox="1">
            <a:spLocks noGrp="1"/>
          </p:cNvSpPr>
          <p:nvPr>
            <p:ph type="ft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3"/>
          <p:cNvSpPr txBox="1">
            <a:spLocks noGrp="1"/>
          </p:cNvSpPr>
          <p:nvPr>
            <p:ph type="sldNum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23" name="Google Shape;23;p13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Impact"/>
              <a:buNone/>
            </a:pPr>
            <a:r>
              <a:rPr lang="pl-PL" sz="80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“</a:t>
            </a:r>
            <a:endParaRPr/>
          </a:p>
        </p:txBody>
      </p:sp>
      <p:sp>
        <p:nvSpPr>
          <p:cNvPr id="24" name="Google Shape;24;p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Impact"/>
              <a:buNone/>
            </a:pPr>
            <a:r>
              <a:rPr lang="pl-PL" sz="80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”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1000">
        <p14:reveal/>
      </p:transition>
    </mc:Choice>
    <mc:Fallback xmlns="">
      <p:transition spd="slow" advClick="0" advTm="11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az z podpisem" type="picTx">
  <p:cSld name="PICTURE_WITH_CAPTION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2"/>
          <p:cNvSpPr txBox="1"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Impact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>
            <a:spLocks noGrp="1"/>
          </p:cNvSpPr>
          <p:nvPr>
            <p:ph type="pic" idx="2"/>
          </p:nvPr>
        </p:nvSpPr>
        <p:spPr>
          <a:xfrm>
            <a:off x="7482362" y="0"/>
            <a:ext cx="3598146" cy="5071533"/>
          </a:xfrm>
          <a:prstGeom prst="rect">
            <a:avLst/>
          </a:prstGeom>
          <a:noFill/>
          <a:ln w="57150" cap="flat" cmpd="thinThick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4" name="Google Shape;84;p22"/>
          <p:cNvSpPr txBox="1">
            <a:spLocks noGrp="1"/>
          </p:cNvSpPr>
          <p:nvPr>
            <p:ph type="body" idx="1"/>
          </p:nvPr>
        </p:nvSpPr>
        <p:spPr>
          <a:xfrm>
            <a:off x="685801" y="2709052"/>
            <a:ext cx="6345301" cy="2362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880"/>
              <a:buNone/>
              <a:defRPr sz="18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4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2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9pPr>
          </a:lstStyle>
          <a:p>
            <a:endParaRPr/>
          </a:p>
        </p:txBody>
      </p:sp>
      <p:sp>
        <p:nvSpPr>
          <p:cNvPr id="85" name="Google Shape;85;p22"/>
          <p:cNvSpPr txBox="1">
            <a:spLocks noGrp="1"/>
          </p:cNvSpPr>
          <p:nvPr>
            <p:ph type="dt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2"/>
          <p:cNvSpPr txBox="1">
            <a:spLocks noGrp="1"/>
          </p:cNvSpPr>
          <p:nvPr>
            <p:ph type="ft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2"/>
          <p:cNvSpPr txBox="1">
            <a:spLocks noGrp="1"/>
          </p:cNvSpPr>
          <p:nvPr>
            <p:ph type="sldNum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1000">
        <p14:reveal/>
      </p:transition>
    </mc:Choice>
    <mc:Fallback xmlns="">
      <p:transition spd="slow" advClick="0" advTm="11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az panoramiczny z podpisem">
  <p:cSld name="Obraz panoramiczny z podpisem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3"/>
          <p:cNvSpPr txBox="1"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Impact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3"/>
          <p:cNvSpPr>
            <a:spLocks noGrp="1"/>
          </p:cNvSpPr>
          <p:nvPr>
            <p:ph type="pic" idx="2"/>
          </p:nvPr>
        </p:nvSpPr>
        <p:spPr>
          <a:xfrm>
            <a:off x="685801" y="685799"/>
            <a:ext cx="10392513" cy="3194903"/>
          </a:xfrm>
          <a:prstGeom prst="rect">
            <a:avLst/>
          </a:prstGeom>
          <a:noFill/>
          <a:ln w="57150" cap="flat" cmpd="thinThick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91" name="Google Shape;91;p23"/>
          <p:cNvSpPr txBox="1">
            <a:spLocks noGrp="1"/>
          </p:cNvSpPr>
          <p:nvPr>
            <p:ph type="body" idx="1"/>
          </p:nvPr>
        </p:nvSpPr>
        <p:spPr>
          <a:xfrm>
            <a:off x="685780" y="4702923"/>
            <a:ext cx="10394728" cy="682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56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4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2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9pPr>
          </a:lstStyle>
          <a:p>
            <a:endParaRPr/>
          </a:p>
        </p:txBody>
      </p:sp>
      <p:sp>
        <p:nvSpPr>
          <p:cNvPr id="92" name="Google Shape;92;p23"/>
          <p:cNvSpPr txBox="1">
            <a:spLocks noGrp="1"/>
          </p:cNvSpPr>
          <p:nvPr>
            <p:ph type="dt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3"/>
          <p:cNvSpPr txBox="1">
            <a:spLocks noGrp="1"/>
          </p:cNvSpPr>
          <p:nvPr>
            <p:ph type="ft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3"/>
          <p:cNvSpPr txBox="1">
            <a:spLocks noGrp="1"/>
          </p:cNvSpPr>
          <p:nvPr>
            <p:ph type="sldNum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1000">
        <p14:reveal/>
      </p:transition>
    </mc:Choice>
    <mc:Fallback xmlns="">
      <p:transition spd="slow" advClick="0" advTm="11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podpis">
  <p:cSld name="Tytuł i podpi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4"/>
          <p:cNvSpPr txBox="1"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Impact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4"/>
          <p:cNvSpPr txBox="1">
            <a:spLocks noGrp="1"/>
          </p:cNvSpPr>
          <p:nvPr>
            <p:ph type="body" idx="1"/>
          </p:nvPr>
        </p:nvSpPr>
        <p:spPr>
          <a:xfrm>
            <a:off x="685779" y="4106333"/>
            <a:ext cx="10394729" cy="1273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880"/>
              <a:buNone/>
              <a:defRPr sz="18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4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2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9pPr>
          </a:lstStyle>
          <a:p>
            <a:endParaRPr/>
          </a:p>
        </p:txBody>
      </p:sp>
      <p:sp>
        <p:nvSpPr>
          <p:cNvPr id="98" name="Google Shape;98;p24"/>
          <p:cNvSpPr txBox="1">
            <a:spLocks noGrp="1"/>
          </p:cNvSpPr>
          <p:nvPr>
            <p:ph type="dt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4"/>
          <p:cNvSpPr txBox="1">
            <a:spLocks noGrp="1"/>
          </p:cNvSpPr>
          <p:nvPr>
            <p:ph type="ft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4"/>
          <p:cNvSpPr txBox="1">
            <a:spLocks noGrp="1"/>
          </p:cNvSpPr>
          <p:nvPr>
            <p:ph type="sldNum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1000">
        <p14:reveal/>
      </p:transition>
    </mc:Choice>
    <mc:Fallback xmlns="">
      <p:transition spd="slow" advClick="0" advTm="11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rta nazwy">
  <p:cSld name="Karta nazwy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5"/>
          <p:cNvSpPr txBox="1"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Impact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body" idx="1"/>
          </p:nvPr>
        </p:nvSpPr>
        <p:spPr>
          <a:xfrm>
            <a:off x="685800" y="4247468"/>
            <a:ext cx="10394707" cy="1140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880"/>
              <a:buNone/>
              <a:defRPr sz="18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4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2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dt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ft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5"/>
          <p:cNvSpPr txBox="1">
            <a:spLocks noGrp="1"/>
          </p:cNvSpPr>
          <p:nvPr>
            <p:ph type="sldNum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1000">
        <p14:reveal/>
      </p:transition>
    </mc:Choice>
    <mc:Fallback xmlns="">
      <p:transition spd="slow" advClick="0" advTm="11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kolumna">
  <p:cSld name="3 kolumna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6"/>
          <p:cNvSpPr txBox="1"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Impact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840"/>
              <a:buNone/>
              <a:defRPr sz="2400" b="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32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body" idx="2"/>
          </p:nvPr>
        </p:nvSpPr>
        <p:spPr>
          <a:xfrm>
            <a:off x="685802" y="2639658"/>
            <a:ext cx="3310128" cy="2734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2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body" idx="3"/>
          </p:nvPr>
        </p:nvSpPr>
        <p:spPr>
          <a:xfrm>
            <a:off x="4234622" y="2063395"/>
            <a:ext cx="3310128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840"/>
              <a:buNone/>
              <a:defRPr sz="2400" b="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32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body" idx="4"/>
          </p:nvPr>
        </p:nvSpPr>
        <p:spPr>
          <a:xfrm>
            <a:off x="4234621" y="2639658"/>
            <a:ext cx="3310128" cy="2734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2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9pPr>
          </a:lstStyle>
          <a:p>
            <a:endParaRPr/>
          </a:p>
        </p:txBody>
      </p:sp>
      <p:sp>
        <p:nvSpPr>
          <p:cNvPr id="113" name="Google Shape;113;p26"/>
          <p:cNvSpPr txBox="1">
            <a:spLocks noGrp="1"/>
          </p:cNvSpPr>
          <p:nvPr>
            <p:ph type="body" idx="5"/>
          </p:nvPr>
        </p:nvSpPr>
        <p:spPr>
          <a:xfrm>
            <a:off x="7770380" y="2063395"/>
            <a:ext cx="3310128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840"/>
              <a:buNone/>
              <a:defRPr sz="2400" b="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32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9pPr>
          </a:lstStyle>
          <a:p>
            <a:endParaRPr/>
          </a:p>
        </p:txBody>
      </p:sp>
      <p:sp>
        <p:nvSpPr>
          <p:cNvPr id="114" name="Google Shape;114;p26"/>
          <p:cNvSpPr txBox="1">
            <a:spLocks noGrp="1"/>
          </p:cNvSpPr>
          <p:nvPr>
            <p:ph type="body" idx="6"/>
          </p:nvPr>
        </p:nvSpPr>
        <p:spPr>
          <a:xfrm>
            <a:off x="7770380" y="2639658"/>
            <a:ext cx="3310128" cy="2734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2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9pPr>
          </a:lstStyle>
          <a:p>
            <a:endParaRPr/>
          </a:p>
        </p:txBody>
      </p:sp>
      <p:sp>
        <p:nvSpPr>
          <p:cNvPr id="115" name="Google Shape;115;p26"/>
          <p:cNvSpPr txBox="1">
            <a:spLocks noGrp="1"/>
          </p:cNvSpPr>
          <p:nvPr>
            <p:ph type="dt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6"/>
          <p:cNvSpPr txBox="1">
            <a:spLocks noGrp="1"/>
          </p:cNvSpPr>
          <p:nvPr>
            <p:ph type="ft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6"/>
          <p:cNvSpPr txBox="1">
            <a:spLocks noGrp="1"/>
          </p:cNvSpPr>
          <p:nvPr>
            <p:ph type="sldNum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1000">
        <p14:reveal/>
      </p:transition>
    </mc:Choice>
    <mc:Fallback xmlns="">
      <p:transition spd="slow" advClick="0" advTm="11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kolumna obrazu">
  <p:cSld name="3 kolumna obrazu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7"/>
          <p:cNvSpPr txBox="1"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Impact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7"/>
          <p:cNvSpPr txBox="1"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520"/>
              <a:buNone/>
              <a:defRPr sz="2200" b="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32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9pPr>
          </a:lstStyle>
          <a:p>
            <a:endParaRPr/>
          </a:p>
        </p:txBody>
      </p:sp>
      <p:sp>
        <p:nvSpPr>
          <p:cNvPr id="121" name="Google Shape;121;p27"/>
          <p:cNvSpPr>
            <a:spLocks noGrp="1"/>
          </p:cNvSpPr>
          <p:nvPr>
            <p:ph type="pic" idx="2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noFill/>
          <a:ln w="57150" cap="flat" cmpd="thinThick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22" name="Google Shape;122;p27"/>
          <p:cNvSpPr txBox="1">
            <a:spLocks noGrp="1"/>
          </p:cNvSpPr>
          <p:nvPr>
            <p:ph type="body" idx="3"/>
          </p:nvPr>
        </p:nvSpPr>
        <p:spPr>
          <a:xfrm>
            <a:off x="691840" y="4389287"/>
            <a:ext cx="3310128" cy="98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2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9pPr>
          </a:lstStyle>
          <a:p>
            <a:endParaRPr/>
          </a:p>
        </p:txBody>
      </p:sp>
      <p:sp>
        <p:nvSpPr>
          <p:cNvPr id="123" name="Google Shape;123;p27"/>
          <p:cNvSpPr txBox="1">
            <a:spLocks noGrp="1"/>
          </p:cNvSpPr>
          <p:nvPr>
            <p:ph type="body" idx="4"/>
          </p:nvPr>
        </p:nvSpPr>
        <p:spPr>
          <a:xfrm>
            <a:off x="4237410" y="3813025"/>
            <a:ext cx="3310128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520"/>
              <a:buNone/>
              <a:defRPr sz="2200" b="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32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9pPr>
          </a:lstStyle>
          <a:p>
            <a:endParaRPr/>
          </a:p>
        </p:txBody>
      </p:sp>
      <p:sp>
        <p:nvSpPr>
          <p:cNvPr id="124" name="Google Shape;124;p27"/>
          <p:cNvSpPr>
            <a:spLocks noGrp="1"/>
          </p:cNvSpPr>
          <p:nvPr>
            <p:ph type="pic" idx="5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noFill/>
          <a:ln w="57150" cap="flat" cmpd="thinThick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25" name="Google Shape;125;p27"/>
          <p:cNvSpPr txBox="1">
            <a:spLocks noGrp="1"/>
          </p:cNvSpPr>
          <p:nvPr>
            <p:ph type="body" idx="6"/>
          </p:nvPr>
        </p:nvSpPr>
        <p:spPr>
          <a:xfrm>
            <a:off x="4235999" y="4389286"/>
            <a:ext cx="3310128" cy="9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2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9pPr>
          </a:lstStyle>
          <a:p>
            <a:endParaRPr/>
          </a:p>
        </p:txBody>
      </p:sp>
      <p:sp>
        <p:nvSpPr>
          <p:cNvPr id="126" name="Google Shape;126;p27"/>
          <p:cNvSpPr txBox="1">
            <a:spLocks noGrp="1"/>
          </p:cNvSpPr>
          <p:nvPr>
            <p:ph type="body" idx="7"/>
          </p:nvPr>
        </p:nvSpPr>
        <p:spPr>
          <a:xfrm>
            <a:off x="7768944" y="3813025"/>
            <a:ext cx="3310128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520"/>
              <a:buNone/>
              <a:defRPr sz="2200" b="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32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9pPr>
          </a:lstStyle>
          <a:p>
            <a:endParaRPr/>
          </a:p>
        </p:txBody>
      </p:sp>
      <p:sp>
        <p:nvSpPr>
          <p:cNvPr id="127" name="Google Shape;127;p27"/>
          <p:cNvSpPr>
            <a:spLocks noGrp="1"/>
          </p:cNvSpPr>
          <p:nvPr>
            <p:ph type="pic" idx="8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noFill/>
          <a:ln w="57150" cap="flat" cmpd="thinThick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28" name="Google Shape;128;p27"/>
          <p:cNvSpPr txBox="1">
            <a:spLocks noGrp="1"/>
          </p:cNvSpPr>
          <p:nvPr>
            <p:ph type="body" idx="9"/>
          </p:nvPr>
        </p:nvSpPr>
        <p:spPr>
          <a:xfrm>
            <a:off x="7768819" y="4389284"/>
            <a:ext cx="3310128" cy="985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2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900"/>
            </a:lvl9pPr>
          </a:lstStyle>
          <a:p>
            <a:endParaRPr/>
          </a:p>
        </p:txBody>
      </p:sp>
      <p:sp>
        <p:nvSpPr>
          <p:cNvPr id="129" name="Google Shape;129;p27"/>
          <p:cNvSpPr txBox="1">
            <a:spLocks noGrp="1"/>
          </p:cNvSpPr>
          <p:nvPr>
            <p:ph type="dt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7"/>
          <p:cNvSpPr txBox="1">
            <a:spLocks noGrp="1"/>
          </p:cNvSpPr>
          <p:nvPr>
            <p:ph type="ft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7"/>
          <p:cNvSpPr txBox="1">
            <a:spLocks noGrp="1"/>
          </p:cNvSpPr>
          <p:nvPr>
            <p:ph type="sldNum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1000">
        <p14:reveal/>
      </p:transition>
    </mc:Choice>
    <mc:Fallback xmlns="">
      <p:transition spd="slow" advClick="0" advTm="11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tekst pionowy" type="vertTx">
  <p:cSld name="VERTICAL_TEXT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8"/>
          <p:cNvSpPr txBox="1"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Impact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8"/>
          <p:cNvSpPr txBox="1">
            <a:spLocks noGrp="1"/>
          </p:cNvSpPr>
          <p:nvPr>
            <p:ph type="body" idx="1"/>
          </p:nvPr>
        </p:nvSpPr>
        <p:spPr>
          <a:xfrm rot="5400000">
            <a:off x="4227559" y="-1478362"/>
            <a:ext cx="3311190" cy="10394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1148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880"/>
              <a:buChar char="•"/>
              <a:defRPr/>
            </a:lvl1pPr>
            <a:lvl2pPr marL="914400" lvl="1" indent="-41148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2pPr>
            <a:lvl3pPr marL="1371600" lvl="2" indent="-41148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3pPr>
            <a:lvl4pPr marL="1828800" lvl="3" indent="-41148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4pPr>
            <a:lvl5pPr marL="2286000" lvl="4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5pPr>
            <a:lvl6pPr marL="2743200" lvl="5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6pPr>
            <a:lvl7pPr marL="3200400" lvl="6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7pPr>
            <a:lvl8pPr marL="3657600" lvl="7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8pPr>
            <a:lvl9pPr marL="4114800" lvl="8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9pPr>
          </a:lstStyle>
          <a:p>
            <a:endParaRPr/>
          </a:p>
        </p:txBody>
      </p:sp>
      <p:sp>
        <p:nvSpPr>
          <p:cNvPr id="135" name="Google Shape;135;p28"/>
          <p:cNvSpPr txBox="1">
            <a:spLocks noGrp="1"/>
          </p:cNvSpPr>
          <p:nvPr>
            <p:ph type="dt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8"/>
          <p:cNvSpPr txBox="1">
            <a:spLocks noGrp="1"/>
          </p:cNvSpPr>
          <p:nvPr>
            <p:ph type="ft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8"/>
          <p:cNvSpPr txBox="1">
            <a:spLocks noGrp="1"/>
          </p:cNvSpPr>
          <p:nvPr>
            <p:ph type="sldNum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1000">
        <p14:reveal/>
      </p:transition>
    </mc:Choice>
    <mc:Fallback xmlns="">
      <p:transition spd="slow" advClick="0" advTm="11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pionowy i tekst" type="vertTitleAndTx">
  <p:cSld name="VERTICAL_TITLE_AND_VERTICAL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9"/>
          <p:cNvSpPr txBox="1">
            <a:spLocks noGrp="1"/>
          </p:cNvSpPr>
          <p:nvPr>
            <p:ph type="title"/>
          </p:nvPr>
        </p:nvSpPr>
        <p:spPr>
          <a:xfrm rot="5400000">
            <a:off x="7603792" y="1897870"/>
            <a:ext cx="4688785" cy="2264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Impact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9"/>
          <p:cNvSpPr txBox="1">
            <a:spLocks noGrp="1"/>
          </p:cNvSpPr>
          <p:nvPr>
            <p:ph type="body" idx="1"/>
          </p:nvPr>
        </p:nvSpPr>
        <p:spPr>
          <a:xfrm rot="5400000">
            <a:off x="2293623" y="-922023"/>
            <a:ext cx="4688785" cy="7904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1148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880"/>
              <a:buChar char="•"/>
              <a:defRPr/>
            </a:lvl1pPr>
            <a:lvl2pPr marL="914400" lvl="1" indent="-41148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2pPr>
            <a:lvl3pPr marL="1371600" lvl="2" indent="-41148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3pPr>
            <a:lvl4pPr marL="1828800" lvl="3" indent="-41148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4pPr>
            <a:lvl5pPr marL="2286000" lvl="4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5pPr>
            <a:lvl6pPr marL="2743200" lvl="5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6pPr>
            <a:lvl7pPr marL="3200400" lvl="6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7pPr>
            <a:lvl8pPr marL="3657600" lvl="7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8pPr>
            <a:lvl9pPr marL="4114800" lvl="8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9pPr>
          </a:lstStyle>
          <a:p>
            <a:endParaRPr/>
          </a:p>
        </p:txBody>
      </p:sp>
      <p:sp>
        <p:nvSpPr>
          <p:cNvPr id="141" name="Google Shape;141;p29"/>
          <p:cNvSpPr txBox="1">
            <a:spLocks noGrp="1"/>
          </p:cNvSpPr>
          <p:nvPr>
            <p:ph type="dt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9"/>
          <p:cNvSpPr txBox="1">
            <a:spLocks noGrp="1"/>
          </p:cNvSpPr>
          <p:nvPr>
            <p:ph type="ft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9"/>
          <p:cNvSpPr txBox="1">
            <a:spLocks noGrp="1"/>
          </p:cNvSpPr>
          <p:nvPr>
            <p:ph type="sldNum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1000">
        <p14:reveal/>
      </p:transition>
    </mc:Choice>
    <mc:Fallback xmlns="">
      <p:transition spd="slow" advClick="0" advTm="11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wa elementy zawartości" type="twoObj">
  <p:cSld name="TWO_OBJECT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4"/>
          <p:cNvSpPr txBox="1"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4"/>
          <p:cNvSpPr txBox="1">
            <a:spLocks noGrp="1"/>
          </p:cNvSpPr>
          <p:nvPr>
            <p:ph type="body" idx="1"/>
          </p:nvPr>
        </p:nvSpPr>
        <p:spPr>
          <a:xfrm>
            <a:off x="685800" y="2063396"/>
            <a:ext cx="5088714" cy="3311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1148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880"/>
              <a:buChar char="•"/>
              <a:defRPr/>
            </a:lvl1pPr>
            <a:lvl2pPr marL="914400" lvl="1" indent="-41148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2pPr>
            <a:lvl3pPr marL="1371600" lvl="2" indent="-41148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3pPr>
            <a:lvl4pPr marL="1828800" lvl="3" indent="-41148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4pPr>
            <a:lvl5pPr marL="2286000" lvl="4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5pPr>
            <a:lvl6pPr marL="2743200" lvl="5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6pPr>
            <a:lvl7pPr marL="3200400" lvl="6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7pPr>
            <a:lvl8pPr marL="3657600" lvl="7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8pPr>
            <a:lvl9pPr marL="4114800" lvl="8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14"/>
          <p:cNvSpPr txBox="1">
            <a:spLocks noGrp="1"/>
          </p:cNvSpPr>
          <p:nvPr>
            <p:ph type="body" idx="2"/>
          </p:nvPr>
        </p:nvSpPr>
        <p:spPr>
          <a:xfrm>
            <a:off x="5993971" y="2063396"/>
            <a:ext cx="5086538" cy="3311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1148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880"/>
              <a:buChar char="•"/>
              <a:defRPr/>
            </a:lvl1pPr>
            <a:lvl2pPr marL="914400" lvl="1" indent="-41148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2pPr>
            <a:lvl3pPr marL="1371600" lvl="2" indent="-41148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3pPr>
            <a:lvl4pPr marL="1828800" lvl="3" indent="-41148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4pPr>
            <a:lvl5pPr marL="2286000" lvl="4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5pPr>
            <a:lvl6pPr marL="2743200" lvl="5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6pPr>
            <a:lvl7pPr marL="3200400" lvl="6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7pPr>
            <a:lvl8pPr marL="3657600" lvl="7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8pPr>
            <a:lvl9pPr marL="4114800" lvl="8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14"/>
          <p:cNvSpPr txBox="1">
            <a:spLocks noGrp="1"/>
          </p:cNvSpPr>
          <p:nvPr>
            <p:ph type="dt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4"/>
          <p:cNvSpPr txBox="1">
            <a:spLocks noGrp="1"/>
          </p:cNvSpPr>
          <p:nvPr>
            <p:ph type="ft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4"/>
          <p:cNvSpPr txBox="1">
            <a:spLocks noGrp="1"/>
          </p:cNvSpPr>
          <p:nvPr>
            <p:ph type="sldNum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1000">
        <p14:reveal/>
      </p:transition>
    </mc:Choice>
    <mc:Fallback xmlns="">
      <p:transition spd="slow" advClick="0" advTm="11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zawartość" type="obj">
  <p:cSld name="OBJEC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5"/>
          <p:cNvSpPr txBox="1"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5"/>
          <p:cNvSpPr txBox="1">
            <a:spLocks noGrp="1"/>
          </p:cNvSpPr>
          <p:nvPr>
            <p:ph type="body" idx="1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41148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880"/>
              <a:buChar char="•"/>
              <a:defRPr/>
            </a:lvl1pPr>
            <a:lvl2pPr marL="914400" lvl="1" indent="-41148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2pPr>
            <a:lvl3pPr marL="1371600" lvl="2" indent="-41148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3pPr>
            <a:lvl4pPr marL="1828800" lvl="3" indent="-41148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4pPr>
            <a:lvl5pPr marL="2286000" lvl="4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5pPr>
            <a:lvl6pPr marL="2743200" lvl="5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6pPr>
            <a:lvl7pPr marL="3200400" lvl="6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7pPr>
            <a:lvl8pPr marL="3657600" lvl="7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8pPr>
            <a:lvl9pPr marL="4114800" lvl="8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dt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5"/>
          <p:cNvSpPr txBox="1">
            <a:spLocks noGrp="1"/>
          </p:cNvSpPr>
          <p:nvPr>
            <p:ph type="ft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5"/>
          <p:cNvSpPr txBox="1">
            <a:spLocks noGrp="1"/>
          </p:cNvSpPr>
          <p:nvPr>
            <p:ph type="sldNum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1000">
        <p14:reveal/>
      </p:transition>
    </mc:Choice>
    <mc:Fallback xmlns="">
      <p:transition spd="slow" advClick="0" advTm="11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lajd tytułowy" type="title">
  <p:cSld name="TITLE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16" descr="Brickwork-HD-R1a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16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 extrusionOk="0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  <a:effectLst>
            <a:outerShdw blurRad="101600" dist="152400" dir="4380000" algn="tl" rotWithShape="0">
              <a:srgbClr val="000000">
                <a:alpha val="42745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16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 extrusionOk="0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34000">
                <a:schemeClr val="accent1"/>
              </a:gs>
              <a:gs pos="100000">
                <a:srgbClr val="5C060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</p:sp>
      <p:sp>
        <p:nvSpPr>
          <p:cNvPr id="42" name="Google Shape;42;p16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 extrusionOk="0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34000">
                <a:schemeClr val="accent1"/>
              </a:gs>
              <a:gs pos="100000">
                <a:srgbClr val="5C060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</p:sp>
      <p:sp>
        <p:nvSpPr>
          <p:cNvPr id="43" name="Google Shape;43;p16"/>
          <p:cNvSpPr/>
          <p:nvPr/>
        </p:nvSpPr>
        <p:spPr>
          <a:xfrm rot="-18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 extrusionOk="0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noFill/>
          <a:ln w="8255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ctrTitle"/>
          </p:nvPr>
        </p:nvSpPr>
        <p:spPr>
          <a:xfrm rot="-180000">
            <a:off x="891201" y="662656"/>
            <a:ext cx="9755187" cy="2766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0"/>
              <a:buFont typeface="Impact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ubTitle" idx="1"/>
          </p:nvPr>
        </p:nvSpPr>
        <p:spPr>
          <a:xfrm rot="-180000">
            <a:off x="983062" y="3505209"/>
            <a:ext cx="9755187" cy="55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4480"/>
              <a:buNone/>
              <a:defRPr sz="2800">
                <a:solidFill>
                  <a:srgbClr val="7F7F7F"/>
                </a:solidFill>
              </a:defRPr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32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/>
            </a:lvl5pPr>
            <a:lvl6pPr lvl="5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/>
            </a:lvl6pPr>
            <a:lvl7pPr lvl="6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/>
            </a:lvl7pPr>
            <a:lvl8pPr lvl="7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/>
            </a:lvl8pPr>
            <a:lvl9pPr lvl="8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/>
            </a:lvl9pPr>
          </a:lstStyle>
          <a:p>
            <a:endParaRPr/>
          </a:p>
        </p:txBody>
      </p:sp>
      <p:sp>
        <p:nvSpPr>
          <p:cNvPr id="46" name="Google Shape;46;p16"/>
          <p:cNvSpPr txBox="1">
            <a:spLocks noGrp="1"/>
          </p:cNvSpPr>
          <p:nvPr>
            <p:ph type="dt" idx="10"/>
          </p:nvPr>
        </p:nvSpPr>
        <p:spPr>
          <a:xfrm rot="-180000">
            <a:off x="4948541" y="4578463"/>
            <a:ext cx="6143653" cy="1163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5400">
                <a:solidFill>
                  <a:srgbClr val="5C0607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6"/>
          <p:cNvSpPr txBox="1">
            <a:spLocks noGrp="1"/>
          </p:cNvSpPr>
          <p:nvPr>
            <p:ph type="ftr" idx="11"/>
          </p:nvPr>
        </p:nvSpPr>
        <p:spPr>
          <a:xfrm rot="-180000">
            <a:off x="-5560" y="4883024"/>
            <a:ext cx="4047239" cy="1195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5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6"/>
          <p:cNvSpPr txBox="1">
            <a:spLocks noGrp="1"/>
          </p:cNvSpPr>
          <p:nvPr>
            <p:ph type="sldNum" idx="12"/>
          </p:nvPr>
        </p:nvSpPr>
        <p:spPr>
          <a:xfrm rot="-180000">
            <a:off x="9851758" y="3832648"/>
            <a:ext cx="907186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2400" b="0" i="0" u="none" strike="noStrike" cap="none">
                <a:solidFill>
                  <a:srgbClr val="3F3F3F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0" lvl="1" indent="0" algn="ctr">
              <a:spcBef>
                <a:spcPts val="0"/>
              </a:spcBef>
              <a:buNone/>
              <a:defRPr sz="2400" b="0" i="0" u="none" strike="noStrike" cap="none">
                <a:solidFill>
                  <a:srgbClr val="3F3F3F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marL="0" lvl="2" indent="0" algn="ctr">
              <a:spcBef>
                <a:spcPts val="0"/>
              </a:spcBef>
              <a:buNone/>
              <a:defRPr sz="2400" b="0" i="0" u="none" strike="noStrike" cap="none">
                <a:solidFill>
                  <a:srgbClr val="3F3F3F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marL="0" lvl="3" indent="0" algn="ctr">
              <a:spcBef>
                <a:spcPts val="0"/>
              </a:spcBef>
              <a:buNone/>
              <a:defRPr sz="2400" b="0" i="0" u="none" strike="noStrike" cap="none">
                <a:solidFill>
                  <a:srgbClr val="3F3F3F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marL="0" lvl="4" indent="0" algn="ctr">
              <a:spcBef>
                <a:spcPts val="0"/>
              </a:spcBef>
              <a:buNone/>
              <a:defRPr sz="2400" b="0" i="0" u="none" strike="noStrike" cap="none">
                <a:solidFill>
                  <a:srgbClr val="3F3F3F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marL="0" lvl="5" indent="0" algn="ctr">
              <a:spcBef>
                <a:spcPts val="0"/>
              </a:spcBef>
              <a:buNone/>
              <a:defRPr sz="2400" b="0" i="0" u="none" strike="noStrike" cap="none">
                <a:solidFill>
                  <a:srgbClr val="3F3F3F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marL="0" lvl="6" indent="0" algn="ctr">
              <a:spcBef>
                <a:spcPts val="0"/>
              </a:spcBef>
              <a:buNone/>
              <a:defRPr sz="2400" b="0" i="0" u="none" strike="noStrike" cap="none">
                <a:solidFill>
                  <a:srgbClr val="3F3F3F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marL="0" lvl="7" indent="0" algn="ctr">
              <a:spcBef>
                <a:spcPts val="0"/>
              </a:spcBef>
              <a:buNone/>
              <a:defRPr sz="2400" b="0" i="0" u="none" strike="noStrike" cap="none">
                <a:solidFill>
                  <a:srgbClr val="3F3F3F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marL="0" lvl="8" indent="0" algn="ctr">
              <a:spcBef>
                <a:spcPts val="0"/>
              </a:spcBef>
              <a:buNone/>
              <a:defRPr sz="2400" b="0" i="0" u="none" strike="noStrike" cap="none">
                <a:solidFill>
                  <a:srgbClr val="3F3F3F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49" name="Google Shape;49;p16"/>
          <p:cNvSpPr/>
          <p:nvPr/>
        </p:nvSpPr>
        <p:spPr>
          <a:xfrm rot="-18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dk1">
              <a:alpha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1000">
        <p14:reveal/>
      </p:transition>
    </mc:Choice>
    <mc:Fallback xmlns="">
      <p:transition spd="slow" advClick="0" advTm="11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główek sekcji" type="secHead">
  <p:cSld name="SECTION_HEADER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7"/>
          <p:cNvSpPr txBox="1"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Impact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7"/>
          <p:cNvSpPr txBox="1"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20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32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7"/>
          <p:cNvSpPr txBox="1">
            <a:spLocks noGrp="1"/>
          </p:cNvSpPr>
          <p:nvPr>
            <p:ph type="dt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7"/>
          <p:cNvSpPr txBox="1">
            <a:spLocks noGrp="1"/>
          </p:cNvSpPr>
          <p:nvPr>
            <p:ph type="ft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7"/>
          <p:cNvSpPr txBox="1">
            <a:spLocks noGrp="1"/>
          </p:cNvSpPr>
          <p:nvPr>
            <p:ph type="sldNum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1000">
        <p14:reveal/>
      </p:transition>
    </mc:Choice>
    <mc:Fallback xmlns="">
      <p:transition spd="slow" advClick="0" advTm="11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ównanie" type="twoTxTwoObj">
  <p:cSld name="TWO_OBJECTS_WITH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8"/>
          <p:cNvSpPr txBox="1"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8"/>
          <p:cNvSpPr txBox="1"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160"/>
              <a:buNone/>
              <a:defRPr sz="2600" b="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32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9pPr>
          </a:lstStyle>
          <a:p>
            <a:endParaRPr/>
          </a:p>
        </p:txBody>
      </p:sp>
      <p:sp>
        <p:nvSpPr>
          <p:cNvPr id="59" name="Google Shape;59;p18"/>
          <p:cNvSpPr txBox="1">
            <a:spLocks noGrp="1"/>
          </p:cNvSpPr>
          <p:nvPr>
            <p:ph type="body" idx="2"/>
          </p:nvPr>
        </p:nvSpPr>
        <p:spPr>
          <a:xfrm>
            <a:off x="685802" y="2861733"/>
            <a:ext cx="5088712" cy="2512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1148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880"/>
              <a:buChar char="•"/>
              <a:defRPr/>
            </a:lvl1pPr>
            <a:lvl2pPr marL="914400" lvl="1" indent="-41148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2pPr>
            <a:lvl3pPr marL="1371600" lvl="2" indent="-41148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3pPr>
            <a:lvl4pPr marL="1828800" lvl="3" indent="-41148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4pPr>
            <a:lvl5pPr marL="2286000" lvl="4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5pPr>
            <a:lvl6pPr marL="2743200" lvl="5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6pPr>
            <a:lvl7pPr marL="3200400" lvl="6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7pPr>
            <a:lvl8pPr marL="3657600" lvl="7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8pPr>
            <a:lvl9pPr marL="4114800" lvl="8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18"/>
          <p:cNvSpPr txBox="1">
            <a:spLocks noGrp="1"/>
          </p:cNvSpPr>
          <p:nvPr>
            <p:ph type="body" idx="3"/>
          </p:nvPr>
        </p:nvSpPr>
        <p:spPr>
          <a:xfrm>
            <a:off x="6218191" y="2063396"/>
            <a:ext cx="4864491" cy="679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160"/>
              <a:buNone/>
              <a:defRPr sz="2600" b="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32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560"/>
              <a:buNone/>
              <a:defRPr sz="1600" b="1"/>
            </a:lvl9pPr>
          </a:lstStyle>
          <a:p>
            <a:endParaRPr/>
          </a:p>
        </p:txBody>
      </p:sp>
      <p:sp>
        <p:nvSpPr>
          <p:cNvPr id="61" name="Google Shape;61;p18"/>
          <p:cNvSpPr txBox="1">
            <a:spLocks noGrp="1"/>
          </p:cNvSpPr>
          <p:nvPr>
            <p:ph type="body" idx="4"/>
          </p:nvPr>
        </p:nvSpPr>
        <p:spPr>
          <a:xfrm>
            <a:off x="5993969" y="2861733"/>
            <a:ext cx="5088713" cy="2512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1148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880"/>
              <a:buChar char="•"/>
              <a:defRPr/>
            </a:lvl1pPr>
            <a:lvl2pPr marL="914400" lvl="1" indent="-41148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2pPr>
            <a:lvl3pPr marL="1371600" lvl="2" indent="-41148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3pPr>
            <a:lvl4pPr marL="1828800" lvl="3" indent="-41148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4pPr>
            <a:lvl5pPr marL="2286000" lvl="4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5pPr>
            <a:lvl6pPr marL="2743200" lvl="5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6pPr>
            <a:lvl7pPr marL="3200400" lvl="6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7pPr>
            <a:lvl8pPr marL="3657600" lvl="7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8pPr>
            <a:lvl9pPr marL="4114800" lvl="8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8"/>
          <p:cNvSpPr txBox="1">
            <a:spLocks noGrp="1"/>
          </p:cNvSpPr>
          <p:nvPr>
            <p:ph type="dt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8"/>
          <p:cNvSpPr txBox="1">
            <a:spLocks noGrp="1"/>
          </p:cNvSpPr>
          <p:nvPr>
            <p:ph type="ft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8"/>
          <p:cNvSpPr txBox="1">
            <a:spLocks noGrp="1"/>
          </p:cNvSpPr>
          <p:nvPr>
            <p:ph type="sldNum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1000">
        <p14:reveal/>
      </p:transition>
    </mc:Choice>
    <mc:Fallback xmlns="">
      <p:transition spd="slow" advClick="0" advTm="11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lko tytuł" type="titleOnly">
  <p:cSld name="TITLE_ONL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9"/>
          <p:cNvSpPr txBox="1"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9"/>
          <p:cNvSpPr txBox="1">
            <a:spLocks noGrp="1"/>
          </p:cNvSpPr>
          <p:nvPr>
            <p:ph type="dt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9"/>
          <p:cNvSpPr txBox="1">
            <a:spLocks noGrp="1"/>
          </p:cNvSpPr>
          <p:nvPr>
            <p:ph type="ft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9"/>
          <p:cNvSpPr txBox="1">
            <a:spLocks noGrp="1"/>
          </p:cNvSpPr>
          <p:nvPr>
            <p:ph type="sldNum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1000">
        <p14:reveal/>
      </p:transition>
    </mc:Choice>
    <mc:Fallback xmlns="">
      <p:transition spd="slow" advClick="0" advTm="11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sty" type="blank">
  <p:cSld name="BLANK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1000">
        <p14:reveal/>
      </p:transition>
    </mc:Choice>
    <mc:Fallback xmlns="">
      <p:transition spd="slow" advClick="0" advTm="11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awartość z podpisem" type="objTx">
  <p:cSld name="OBJECT_WITH_CAPTION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1"/>
          <p:cNvSpPr txBox="1"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Impact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1"/>
          <p:cNvSpPr txBox="1">
            <a:spLocks noGrp="1"/>
          </p:cNvSpPr>
          <p:nvPr>
            <p:ph type="body" idx="1"/>
          </p:nvPr>
        </p:nvSpPr>
        <p:spPr>
          <a:xfrm>
            <a:off x="5046132" y="685800"/>
            <a:ext cx="6034375" cy="4688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41148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880"/>
              <a:buChar char="•"/>
              <a:defRPr/>
            </a:lvl1pPr>
            <a:lvl2pPr marL="914400" lvl="1" indent="-41148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2pPr>
            <a:lvl3pPr marL="1371600" lvl="2" indent="-41148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3pPr>
            <a:lvl4pPr marL="1828800" lvl="3" indent="-41148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4pPr>
            <a:lvl5pPr marL="2286000" lvl="4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5pPr>
            <a:lvl6pPr marL="2743200" lvl="5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6pPr>
            <a:lvl7pPr marL="3200400" lvl="6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7pPr>
            <a:lvl8pPr marL="3657600" lvl="7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8pPr>
            <a:lvl9pPr marL="4114800" lvl="8" indent="-41147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1"/>
          <p:cNvSpPr txBox="1">
            <a:spLocks noGrp="1"/>
          </p:cNvSpPr>
          <p:nvPr>
            <p:ph type="body" idx="2"/>
          </p:nvPr>
        </p:nvSpPr>
        <p:spPr>
          <a:xfrm>
            <a:off x="693642" y="2709052"/>
            <a:ext cx="4126861" cy="2665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880"/>
              <a:buNone/>
              <a:defRPr sz="18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4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2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000"/>
            </a:lvl9pPr>
          </a:lstStyle>
          <a:p>
            <a:endParaRPr/>
          </a:p>
        </p:txBody>
      </p:sp>
      <p:sp>
        <p:nvSpPr>
          <p:cNvPr id="78" name="Google Shape;78;p21"/>
          <p:cNvSpPr txBox="1">
            <a:spLocks noGrp="1"/>
          </p:cNvSpPr>
          <p:nvPr>
            <p:ph type="dt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1"/>
          <p:cNvSpPr txBox="1">
            <a:spLocks noGrp="1"/>
          </p:cNvSpPr>
          <p:nvPr>
            <p:ph type="ft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1"/>
          <p:cNvSpPr txBox="1">
            <a:spLocks noGrp="1"/>
          </p:cNvSpPr>
          <p:nvPr>
            <p:ph type="sldNum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1000">
        <p14:reveal/>
      </p:transition>
    </mc:Choice>
    <mc:Fallback xmlns="">
      <p:transition spd="slow" advClick="0" advTm="11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2" descr="Brickwork-HD-R1a.jpg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oogle Shape;7;p12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>
          <p:nvSpPr>
            <p:cNvPr id="8" name="Google Shape;8;p12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blipFill rotWithShape="1">
              <a:blip r:embed="rId19">
                <a:alphaModFix/>
              </a:blip>
              <a:stretch>
                <a:fillRect/>
              </a:stretch>
            </a:blipFill>
            <a:ln>
              <a:noFill/>
            </a:ln>
            <a:effectLst>
              <a:outerShdw blurRad="98425" dist="76200" dir="4380000" algn="tl" rotWithShape="0">
                <a:srgbClr val="000000">
                  <a:alpha val="6784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;p12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 extrusionOk="0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noFill/>
            <a:ln w="82550" cap="flat" cmpd="sng">
              <a:solidFill>
                <a:srgbClr val="7F7F7F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10" name="Google Shape;10;p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34000">
                  <a:schemeClr val="accent1"/>
                </a:gs>
                <a:gs pos="100000">
                  <a:srgbClr val="5C06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Google Shape;11;p12"/>
          <p:cNvSpPr txBox="1"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Impact"/>
              <a:buNone/>
              <a:defRPr sz="5400" b="0" i="0" u="none" strike="noStrike" cap="none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4318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914400" marR="0" lvl="1" indent="-41148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marL="1371600" marR="0" lvl="2" indent="-39116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marL="1828800" marR="0" lvl="3" indent="-370839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marL="2286000" marR="0" lvl="4" indent="-370839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marL="2743200" marR="0" lvl="5" indent="-370839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marL="3200400" marR="0" lvl="6" indent="-370839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marL="3657600" marR="0" lvl="7" indent="-37084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marL="4114800" marR="0" lvl="8" indent="-37084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dt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ft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>
            <a:endParaRPr/>
          </a:p>
        </p:txBody>
      </p:sp>
      <p:sp>
        <p:nvSpPr>
          <p:cNvPr id="15" name="Google Shape;15;p12"/>
          <p:cNvSpPr txBox="1">
            <a:spLocks noGrp="1"/>
          </p:cNvSpPr>
          <p:nvPr>
            <p:ph type="sldNum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3200" b="0" i="0" u="none" strike="noStrike" cap="non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0" marR="0" lvl="1" indent="0" algn="ctr" rtl="0">
              <a:spcBef>
                <a:spcPts val="0"/>
              </a:spcBef>
              <a:buNone/>
              <a:defRPr sz="3200" b="0" i="0" u="none" strike="noStrike" cap="non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marL="0" marR="0" lvl="2" indent="0" algn="ctr" rtl="0">
              <a:spcBef>
                <a:spcPts val="0"/>
              </a:spcBef>
              <a:buNone/>
              <a:defRPr sz="3200" b="0" i="0" u="none" strike="noStrike" cap="non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marL="0" marR="0" lvl="3" indent="0" algn="ctr" rtl="0">
              <a:spcBef>
                <a:spcPts val="0"/>
              </a:spcBef>
              <a:buNone/>
              <a:defRPr sz="3200" b="0" i="0" u="none" strike="noStrike" cap="non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marL="0" marR="0" lvl="4" indent="0" algn="ctr" rtl="0">
              <a:spcBef>
                <a:spcPts val="0"/>
              </a:spcBef>
              <a:buNone/>
              <a:defRPr sz="3200" b="0" i="0" u="none" strike="noStrike" cap="non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marL="0" marR="0" lvl="5" indent="0" algn="ctr" rtl="0">
              <a:spcBef>
                <a:spcPts val="0"/>
              </a:spcBef>
              <a:buNone/>
              <a:defRPr sz="3200" b="0" i="0" u="none" strike="noStrike" cap="non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marL="0" marR="0" lvl="6" indent="0" algn="ctr" rtl="0">
              <a:spcBef>
                <a:spcPts val="0"/>
              </a:spcBef>
              <a:buNone/>
              <a:defRPr sz="3200" b="0" i="0" u="none" strike="noStrike" cap="non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marL="0" marR="0" lvl="7" indent="0" algn="ctr" rtl="0">
              <a:spcBef>
                <a:spcPts val="0"/>
              </a:spcBef>
              <a:buNone/>
              <a:defRPr sz="3200" b="0" i="0" u="none" strike="noStrike" cap="non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marL="0" marR="0" lvl="8" indent="0" algn="ctr" rtl="0">
              <a:spcBef>
                <a:spcPts val="0"/>
              </a:spcBef>
              <a:buNone/>
              <a:defRPr sz="3200" b="0" i="0" u="none" strike="noStrike" cap="non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mc:AlternateContent xmlns:mc="http://schemas.openxmlformats.org/markup-compatibility/2006" xmlns:p14="http://schemas.microsoft.com/office/powerpoint/2010/main">
    <mc:Choice Requires="p14">
      <p:transition spd="slow" p14:dur="3400" advClick="0" advTm="11000">
        <p14:reveal/>
      </p:transition>
    </mc:Choice>
    <mc:Fallback xmlns="">
      <p:transition spd="slow" advClick="0" advTm="11000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opdownload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1713464" cy="5614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olish songs - Piechota (minus) +0 semiton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094" y="6656832"/>
            <a:ext cx="114872" cy="1148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1000"/>
    </mc:Choice>
    <mc:Fallback xmlns="">
      <p:transition advTm="1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8"/>
          <p:cNvSpPr txBox="1">
            <a:spLocks noGrp="1"/>
          </p:cNvSpPr>
          <p:nvPr>
            <p:ph type="title"/>
          </p:nvPr>
        </p:nvSpPr>
        <p:spPr>
          <a:xfrm>
            <a:off x="0" y="0"/>
            <a:ext cx="11466575" cy="1158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Algerian"/>
              <a:buNone/>
            </a:pPr>
            <a:r>
              <a:rPr lang="pl-PL" sz="4300" dirty="0" smtClean="0">
                <a:latin typeface="Algerian"/>
                <a:ea typeface="Algerian"/>
                <a:cs typeface="Algerian"/>
                <a:sym typeface="Algerian"/>
              </a:rPr>
              <a:t>WALKA POLAKÓW O WOLNOŚĆ W XIX WIEKU</a:t>
            </a:r>
            <a:endParaRPr sz="4300" dirty="0">
              <a:latin typeface="Algerian"/>
              <a:ea typeface="Algerian"/>
              <a:cs typeface="Algerian"/>
              <a:sym typeface="Algerian"/>
            </a:endParaRPr>
          </a:p>
        </p:txBody>
      </p:sp>
      <p:sp>
        <p:nvSpPr>
          <p:cNvPr id="201" name="Google Shape;201;p8"/>
          <p:cNvSpPr txBox="1">
            <a:spLocks noGrp="1"/>
          </p:cNvSpPr>
          <p:nvPr>
            <p:ph type="body" idx="2"/>
          </p:nvPr>
        </p:nvSpPr>
        <p:spPr>
          <a:xfrm>
            <a:off x="6599649" y="2268103"/>
            <a:ext cx="4866926" cy="1691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560"/>
              <a:buNone/>
            </a:pPr>
            <a:r>
              <a:rPr lang="pl-PL" sz="2200" b="1" dirty="0">
                <a:latin typeface="Arial"/>
                <a:ea typeface="Arial"/>
                <a:cs typeface="Arial"/>
                <a:sym typeface="Arial"/>
              </a:rPr>
              <a:t>POWSTANIE LISTOPADOWE </a:t>
            </a:r>
            <a:r>
              <a:rPr lang="pl-PL" sz="2200" b="1" dirty="0" smtClean="0">
                <a:latin typeface="Arial"/>
                <a:ea typeface="Arial"/>
                <a:cs typeface="Arial"/>
                <a:sym typeface="Arial"/>
              </a:rPr>
              <a:t>1830</a:t>
            </a:r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560"/>
              <a:buNone/>
            </a:pPr>
            <a:r>
              <a:rPr lang="pl-PL" sz="2200" b="1" dirty="0" smtClean="0"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560"/>
              <a:buNone/>
            </a:pPr>
            <a:r>
              <a:rPr lang="pl-PL" sz="1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sz="1800" dirty="0">
                <a:latin typeface="Arial"/>
                <a:ea typeface="Arial"/>
                <a:cs typeface="Arial"/>
                <a:sym typeface="Arial"/>
              </a:rPr>
              <a:t>POLSKIE POWSTANIE NARODOWE PRZECIWKO IMPERIUM </a:t>
            </a:r>
            <a:r>
              <a:rPr lang="pl-PL" sz="1800" dirty="0" smtClean="0">
                <a:latin typeface="Arial"/>
                <a:ea typeface="Arial"/>
                <a:cs typeface="Arial"/>
                <a:sym typeface="Arial"/>
              </a:rPr>
              <a:t>ROSYJSKIEMU</a:t>
            </a:r>
            <a:endParaRPr sz="18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66" y="1265792"/>
            <a:ext cx="6092425" cy="389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68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1000">
        <p14:reveal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8"/>
          <p:cNvSpPr txBox="1">
            <a:spLocks noGrp="1"/>
          </p:cNvSpPr>
          <p:nvPr>
            <p:ph type="title"/>
          </p:nvPr>
        </p:nvSpPr>
        <p:spPr>
          <a:xfrm>
            <a:off x="0" y="0"/>
            <a:ext cx="11466575" cy="1158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Algerian"/>
              <a:buNone/>
            </a:pPr>
            <a:r>
              <a:rPr lang="pl-PL" sz="4300" dirty="0" smtClean="0">
                <a:latin typeface="Algerian"/>
                <a:ea typeface="Algerian"/>
                <a:cs typeface="Algerian"/>
                <a:sym typeface="Algerian"/>
              </a:rPr>
              <a:t>WALKA POLAKÓW O WOLNOŚĆ W XIX WIEKU</a:t>
            </a:r>
            <a:endParaRPr sz="4300" dirty="0">
              <a:latin typeface="Algerian"/>
              <a:ea typeface="Algerian"/>
              <a:cs typeface="Algerian"/>
              <a:sym typeface="Algerian"/>
            </a:endParaRPr>
          </a:p>
        </p:txBody>
      </p:sp>
      <p:sp>
        <p:nvSpPr>
          <p:cNvPr id="201" name="Google Shape;201;p8"/>
          <p:cNvSpPr txBox="1">
            <a:spLocks noGrp="1"/>
          </p:cNvSpPr>
          <p:nvPr>
            <p:ph type="body" idx="2"/>
          </p:nvPr>
        </p:nvSpPr>
        <p:spPr>
          <a:xfrm>
            <a:off x="6336168" y="1668128"/>
            <a:ext cx="5156835" cy="2666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560"/>
              <a:buNone/>
            </a:pPr>
            <a:r>
              <a:rPr lang="pl-PL" sz="2200" b="1" dirty="0" smtClean="0">
                <a:latin typeface="Arial"/>
                <a:ea typeface="Arial"/>
                <a:cs typeface="Arial"/>
                <a:sym typeface="Arial"/>
              </a:rPr>
              <a:t>POWSTANIE KRAKOWSKIE 1846 </a:t>
            </a:r>
          </a:p>
          <a:p>
            <a:pPr marL="0" lvl="0" indent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560"/>
              <a:buNone/>
            </a:pPr>
            <a:endParaRPr lang="pl-PL" sz="2200" b="1" dirty="0" smtClean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560"/>
              <a:buNone/>
            </a:pPr>
            <a:r>
              <a:rPr lang="pl-PL" sz="16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sz="1800" dirty="0">
                <a:latin typeface="Arial"/>
                <a:ea typeface="Arial"/>
                <a:cs typeface="Arial"/>
                <a:sym typeface="Arial"/>
              </a:rPr>
              <a:t>POLSKIE POWSTANIE NARODOWE PRZECIWKO </a:t>
            </a:r>
            <a:r>
              <a:rPr lang="pl-PL" sz="1800" dirty="0" smtClean="0">
                <a:latin typeface="Arial"/>
                <a:ea typeface="Arial"/>
                <a:cs typeface="Arial"/>
                <a:sym typeface="Arial"/>
              </a:rPr>
              <a:t>AUSTRII. TRAWAŁO TYLKO KILKA DNI I ZAKOŃCZYŁO SIĘ KLĘSKĄ</a:t>
            </a:r>
            <a:endParaRPr sz="18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96" y="1066228"/>
            <a:ext cx="6095376" cy="433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11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1000">
        <p14:reveal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8"/>
          <p:cNvSpPr txBox="1">
            <a:spLocks noGrp="1"/>
          </p:cNvSpPr>
          <p:nvPr>
            <p:ph type="title"/>
          </p:nvPr>
        </p:nvSpPr>
        <p:spPr>
          <a:xfrm>
            <a:off x="0" y="0"/>
            <a:ext cx="11466575" cy="1158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Algerian"/>
              <a:buNone/>
            </a:pPr>
            <a:r>
              <a:rPr lang="pl-PL" sz="4300" dirty="0" smtClean="0">
                <a:latin typeface="Algerian"/>
                <a:ea typeface="Algerian"/>
                <a:cs typeface="Algerian"/>
                <a:sym typeface="Algerian"/>
              </a:rPr>
              <a:t>WALKA POLAKÓW O WOLNOŚĆ W XIX WIEKU</a:t>
            </a:r>
            <a:endParaRPr sz="4300" dirty="0">
              <a:latin typeface="Algerian"/>
              <a:ea typeface="Algerian"/>
              <a:cs typeface="Algerian"/>
              <a:sym typeface="Algerian"/>
            </a:endParaRPr>
          </a:p>
        </p:txBody>
      </p:sp>
      <p:sp>
        <p:nvSpPr>
          <p:cNvPr id="201" name="Google Shape;201;p8"/>
          <p:cNvSpPr txBox="1">
            <a:spLocks noGrp="1"/>
          </p:cNvSpPr>
          <p:nvPr>
            <p:ph type="body" idx="2"/>
          </p:nvPr>
        </p:nvSpPr>
        <p:spPr>
          <a:xfrm>
            <a:off x="5623940" y="1430384"/>
            <a:ext cx="5979795" cy="3388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560"/>
              <a:buNone/>
            </a:pPr>
            <a:r>
              <a:rPr lang="pl-PL" sz="2200" b="1" dirty="0" smtClean="0">
                <a:latin typeface="Arial"/>
                <a:ea typeface="Arial"/>
                <a:cs typeface="Arial"/>
                <a:sym typeface="Arial"/>
              </a:rPr>
              <a:t>POWSTANIE </a:t>
            </a:r>
            <a:r>
              <a:rPr lang="pl-PL" sz="2200" b="1" dirty="0">
                <a:latin typeface="Arial"/>
                <a:ea typeface="Arial"/>
                <a:cs typeface="Arial"/>
                <a:sym typeface="Arial"/>
              </a:rPr>
              <a:t>STYCZNIOWE 1863 </a:t>
            </a:r>
            <a:endParaRPr lang="pl-PL" sz="2200" b="1" dirty="0" smtClean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560"/>
              <a:buNone/>
            </a:pPr>
            <a:endParaRPr lang="pl-PL" sz="2200" b="1" dirty="0" smtClean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560"/>
              <a:buNone/>
            </a:pPr>
            <a:r>
              <a:rPr lang="pl-PL" sz="16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sz="1800" dirty="0">
                <a:latin typeface="Arial"/>
                <a:ea typeface="Arial"/>
                <a:cs typeface="Arial"/>
                <a:sym typeface="Arial"/>
              </a:rPr>
              <a:t>POLSKIE POWSTANIE NARODOWE PRZECIWKO IMPERIUM </a:t>
            </a:r>
            <a:r>
              <a:rPr lang="pl-PL" sz="1800" dirty="0" smtClean="0">
                <a:latin typeface="Arial"/>
                <a:ea typeface="Arial"/>
                <a:cs typeface="Arial"/>
                <a:sym typeface="Arial"/>
              </a:rPr>
              <a:t>ROSYJSKIEMU</a:t>
            </a:r>
          </a:p>
          <a:p>
            <a:pPr marL="0" lvl="0" indent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560"/>
              <a:buNone/>
            </a:pPr>
            <a:r>
              <a:rPr lang="pl-PL" sz="1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sz="1800" dirty="0">
                <a:latin typeface="Arial"/>
                <a:ea typeface="Arial"/>
                <a:cs typeface="Arial"/>
                <a:sym typeface="Arial"/>
              </a:rPr>
              <a:t>BYŁO </a:t>
            </a:r>
            <a:r>
              <a:rPr lang="pl-PL" sz="1800" dirty="0" smtClean="0">
                <a:latin typeface="Arial"/>
                <a:ea typeface="Arial"/>
                <a:cs typeface="Arial"/>
                <a:sym typeface="Arial"/>
              </a:rPr>
              <a:t>NAJWIĘKSZYM I </a:t>
            </a:r>
            <a:r>
              <a:rPr lang="pl-PL" sz="1800" dirty="0">
                <a:latin typeface="Arial"/>
                <a:ea typeface="Arial"/>
                <a:cs typeface="Arial"/>
                <a:sym typeface="Arial"/>
              </a:rPr>
              <a:t>NAJDŁUŻEJ TRWAJĄCYM POLSKIM POWSTANIEM NARODOWYM, SPOTKAŁO SIĘ Z POPARCIEM MIĘDZYNARODOWEJ OPINII </a:t>
            </a:r>
            <a:r>
              <a:rPr lang="pl-PL" sz="1800" dirty="0" smtClean="0">
                <a:latin typeface="Arial"/>
                <a:ea typeface="Arial"/>
                <a:cs typeface="Arial"/>
                <a:sym typeface="Arial"/>
              </a:rPr>
              <a:t>PUBLICZNEJ</a:t>
            </a:r>
            <a:endParaRPr sz="18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65" y="963799"/>
            <a:ext cx="5037963" cy="44804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1000">
        <p14:reveal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8"/>
          <p:cNvSpPr txBox="1">
            <a:spLocks noGrp="1"/>
          </p:cNvSpPr>
          <p:nvPr>
            <p:ph type="title"/>
          </p:nvPr>
        </p:nvSpPr>
        <p:spPr>
          <a:xfrm>
            <a:off x="0" y="0"/>
            <a:ext cx="11466575" cy="1158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Algerian"/>
              <a:buNone/>
            </a:pPr>
            <a:r>
              <a:rPr lang="pl-PL" sz="4300" dirty="0" smtClean="0">
                <a:latin typeface="Algerian"/>
                <a:ea typeface="Algerian"/>
                <a:cs typeface="Algerian"/>
                <a:sym typeface="Algerian"/>
              </a:rPr>
              <a:t>WALKA Z GERMANIZACJĄ</a:t>
            </a:r>
            <a:endParaRPr sz="4300" dirty="0">
              <a:latin typeface="Algerian"/>
              <a:ea typeface="Algerian"/>
              <a:cs typeface="Algerian"/>
              <a:sym typeface="Algerian"/>
            </a:endParaRPr>
          </a:p>
        </p:txBody>
      </p:sp>
      <p:sp>
        <p:nvSpPr>
          <p:cNvPr id="201" name="Google Shape;201;p8"/>
          <p:cNvSpPr txBox="1">
            <a:spLocks noGrp="1"/>
          </p:cNvSpPr>
          <p:nvPr>
            <p:ph type="body" idx="2"/>
          </p:nvPr>
        </p:nvSpPr>
        <p:spPr>
          <a:xfrm>
            <a:off x="7167957" y="1367414"/>
            <a:ext cx="4139106" cy="3818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560"/>
              <a:buNone/>
            </a:pPr>
            <a:r>
              <a:rPr lang="pl-PL" sz="1800" b="1" dirty="0" smtClean="0">
                <a:latin typeface="Arial"/>
                <a:ea typeface="Arial"/>
                <a:cs typeface="Arial"/>
                <a:sym typeface="Arial"/>
              </a:rPr>
              <a:t>POLACY PRZECIWSTAWIALI SIĘ ZABORCOM NIE TYLKO ZBROJNIE </a:t>
            </a:r>
          </a:p>
          <a:p>
            <a:pPr marL="0" lvl="0" indent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560"/>
              <a:buNone/>
            </a:pPr>
            <a:r>
              <a:rPr lang="pl-PL" sz="1800" b="1" dirty="0" smtClean="0">
                <a:latin typeface="Arial"/>
                <a:ea typeface="Arial"/>
                <a:cs typeface="Arial"/>
                <a:sym typeface="Arial"/>
              </a:rPr>
              <a:t>WALCZYLI RÓWNIEŻ ABY ZACHOWAĆ WŁĄSNĄ ŚWIADOMOŚĆ NARODOWĄ CZYLI POCZUCIE ŻE SĄ POLAKAMI TAK JAK MICHAŁ DRZYMAŁA, KTÓRY SPRZECIWIAŁ SIĘ WŁADZOM NIEMIECKIM </a:t>
            </a:r>
            <a:endParaRPr lang="pl-PL" sz="18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84" y="1000616"/>
            <a:ext cx="6865189" cy="439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56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1000">
        <p14:reveal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9"/>
          <p:cNvSpPr txBox="1">
            <a:spLocks noGrp="1"/>
          </p:cNvSpPr>
          <p:nvPr>
            <p:ph type="title"/>
          </p:nvPr>
        </p:nvSpPr>
        <p:spPr>
          <a:xfrm>
            <a:off x="685801" y="219456"/>
            <a:ext cx="10396882" cy="1158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lgerian"/>
              <a:buNone/>
            </a:pPr>
            <a:r>
              <a:rPr lang="pl-PL" dirty="0">
                <a:latin typeface="Algerian"/>
                <a:ea typeface="Algerian"/>
                <a:cs typeface="Algerian"/>
                <a:sym typeface="Algerian"/>
              </a:rPr>
              <a:t>I WOJNA ŚWIATOWA  1914 - 1918</a:t>
            </a:r>
            <a:endParaRPr dirty="0">
              <a:latin typeface="Algerian"/>
              <a:ea typeface="Algerian"/>
              <a:cs typeface="Algerian"/>
              <a:sym typeface="Algerian"/>
            </a:endParaRPr>
          </a:p>
        </p:txBody>
      </p:sp>
      <p:sp>
        <p:nvSpPr>
          <p:cNvPr id="208" name="Google Shape;208;p9"/>
          <p:cNvSpPr txBox="1">
            <a:spLocks noGrp="1"/>
          </p:cNvSpPr>
          <p:nvPr>
            <p:ph type="body" idx="1"/>
          </p:nvPr>
        </p:nvSpPr>
        <p:spPr>
          <a:xfrm>
            <a:off x="6976871" y="1794691"/>
            <a:ext cx="4032659" cy="3417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pl-PL" b="1" dirty="0">
                <a:latin typeface="Arial"/>
                <a:ea typeface="Arial"/>
                <a:cs typeface="Arial"/>
                <a:sym typeface="Arial"/>
              </a:rPr>
              <a:t>W WOJNIE TEJ UCZESTNICZYŁO TAK WIELE PAŃSTW, ŻE NAZWANO JĄ WOJNĄ ŚWIATOWĄ. </a:t>
            </a:r>
            <a:endParaRPr lang="pl-PL" b="1" dirty="0" smtClean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pl-PL" b="1" dirty="0" smtClean="0">
                <a:latin typeface="Arial"/>
                <a:ea typeface="Arial"/>
                <a:cs typeface="Arial"/>
                <a:sym typeface="Arial"/>
              </a:rPr>
              <a:t>NASI </a:t>
            </a:r>
            <a:r>
              <a:rPr lang="pl-PL" b="1" dirty="0">
                <a:latin typeface="Arial"/>
                <a:ea typeface="Arial"/>
                <a:cs typeface="Arial"/>
                <a:sym typeface="Arial"/>
              </a:rPr>
              <a:t>ZABORCY RÓWNIEŻ BRALI W NIEJ UDZIAŁ. </a:t>
            </a:r>
            <a:endParaRPr lang="pl-PL" b="1" dirty="0" smtClean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pl-PL" b="1" dirty="0" smtClean="0">
                <a:latin typeface="Arial"/>
                <a:ea typeface="Arial"/>
                <a:cs typeface="Arial"/>
                <a:sym typeface="Arial"/>
              </a:rPr>
              <a:t>BYLI </a:t>
            </a:r>
            <a:r>
              <a:rPr lang="pl-PL" b="1" dirty="0">
                <a:latin typeface="Arial"/>
                <a:ea typeface="Arial"/>
                <a:cs typeface="Arial"/>
                <a:sym typeface="Arial"/>
              </a:rPr>
              <a:t>JEDNAK DLA SIEBIE WROGAMI</a:t>
            </a:r>
            <a:r>
              <a:rPr lang="pl-PL" b="1" dirty="0" smtClean="0">
                <a:latin typeface="Arial"/>
                <a:ea typeface="Arial"/>
                <a:cs typeface="Arial"/>
                <a:sym typeface="Arial"/>
              </a:rPr>
              <a:t>.</a:t>
            </a:r>
            <a:endParaRPr b="1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32" y="1307846"/>
            <a:ext cx="6350000" cy="40688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1000">
        <p14:reveal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9"/>
          <p:cNvSpPr txBox="1">
            <a:spLocks noGrp="1"/>
          </p:cNvSpPr>
          <p:nvPr>
            <p:ph type="title"/>
          </p:nvPr>
        </p:nvSpPr>
        <p:spPr>
          <a:xfrm>
            <a:off x="685801" y="219456"/>
            <a:ext cx="10396882" cy="1158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lgerian"/>
              <a:buNone/>
            </a:pPr>
            <a:r>
              <a:rPr lang="pl-PL" dirty="0">
                <a:latin typeface="Algerian"/>
                <a:ea typeface="Algerian"/>
                <a:cs typeface="Algerian"/>
                <a:sym typeface="Algerian"/>
              </a:rPr>
              <a:t>I WOJNA ŚWIATOWA  1914 - 1918</a:t>
            </a:r>
            <a:endParaRPr dirty="0">
              <a:latin typeface="Algerian"/>
              <a:ea typeface="Algerian"/>
              <a:cs typeface="Algerian"/>
              <a:sym typeface="Algerian"/>
            </a:endParaRPr>
          </a:p>
        </p:txBody>
      </p:sp>
      <p:sp>
        <p:nvSpPr>
          <p:cNvPr id="208" name="Google Shape;208;p9"/>
          <p:cNvSpPr txBox="1">
            <a:spLocks noGrp="1"/>
          </p:cNvSpPr>
          <p:nvPr>
            <p:ph type="body" idx="1"/>
          </p:nvPr>
        </p:nvSpPr>
        <p:spPr>
          <a:xfrm>
            <a:off x="7178039" y="1222148"/>
            <a:ext cx="4366339" cy="3311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pl-PL" sz="1800" dirty="0" smtClean="0">
                <a:latin typeface="Arial"/>
                <a:ea typeface="Arial"/>
                <a:cs typeface="Arial"/>
                <a:sym typeface="Arial"/>
              </a:rPr>
              <a:t>NA </a:t>
            </a:r>
            <a:r>
              <a:rPr lang="pl-PL" sz="1800" dirty="0">
                <a:latin typeface="Arial"/>
                <a:ea typeface="Arial"/>
                <a:cs typeface="Arial"/>
                <a:sym typeface="Arial"/>
              </a:rPr>
              <a:t>POCZĄTKU WALK POWSTAŁY POLSKIE ODDZIAŁY WOJSKOWE, CZYLI </a:t>
            </a:r>
            <a:r>
              <a:rPr lang="pl-PL" sz="1800" b="1" dirty="0">
                <a:latin typeface="Arial"/>
                <a:ea typeface="Arial"/>
                <a:cs typeface="Arial"/>
                <a:sym typeface="Arial"/>
              </a:rPr>
              <a:t>LEGIONY POLSKIE </a:t>
            </a:r>
            <a:r>
              <a:rPr lang="pl-PL" sz="1800" dirty="0">
                <a:latin typeface="Arial"/>
                <a:ea typeface="Arial"/>
                <a:cs typeface="Arial"/>
                <a:sym typeface="Arial"/>
              </a:rPr>
              <a:t>– DOWODZIŁ NIMI </a:t>
            </a:r>
            <a:endParaRPr lang="pl-PL" sz="1800" dirty="0" smtClean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pl-PL" b="1" dirty="0" smtClean="0">
                <a:latin typeface="Arial"/>
                <a:ea typeface="Arial"/>
                <a:cs typeface="Arial"/>
                <a:sym typeface="Arial"/>
              </a:rPr>
              <a:t>JÓZEF PIŁSUDSKI</a:t>
            </a:r>
            <a:endParaRPr b="1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06" y="1377597"/>
            <a:ext cx="6719122" cy="4017364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637" y="3269575"/>
            <a:ext cx="3053715" cy="212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96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1000">
        <p14:reveal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9"/>
          <p:cNvSpPr txBox="1">
            <a:spLocks noGrp="1"/>
          </p:cNvSpPr>
          <p:nvPr>
            <p:ph type="title"/>
          </p:nvPr>
        </p:nvSpPr>
        <p:spPr>
          <a:xfrm>
            <a:off x="786385" y="0"/>
            <a:ext cx="10396882" cy="1158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lgerian"/>
              <a:buNone/>
            </a:pPr>
            <a:r>
              <a:rPr lang="pl-PL" dirty="0">
                <a:latin typeface="Algerian"/>
                <a:ea typeface="Algerian"/>
                <a:cs typeface="Algerian"/>
                <a:sym typeface="Algerian"/>
              </a:rPr>
              <a:t>I WOJNA ŚWIATOWA  1914 - 1918</a:t>
            </a:r>
            <a:endParaRPr dirty="0">
              <a:latin typeface="Algerian"/>
              <a:ea typeface="Algerian"/>
              <a:cs typeface="Algerian"/>
              <a:sym typeface="Algerian"/>
            </a:endParaRPr>
          </a:p>
        </p:txBody>
      </p:sp>
      <p:sp>
        <p:nvSpPr>
          <p:cNvPr id="209" name="Google Shape;209;p9"/>
          <p:cNvSpPr txBox="1">
            <a:spLocks noGrp="1"/>
          </p:cNvSpPr>
          <p:nvPr>
            <p:ph type="body" idx="2"/>
          </p:nvPr>
        </p:nvSpPr>
        <p:spPr>
          <a:xfrm>
            <a:off x="5877273" y="1945043"/>
            <a:ext cx="5086538" cy="2590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60000"/>
              <a:buNone/>
            </a:pPr>
            <a:r>
              <a:rPr lang="pl-PL" sz="3200" b="1" dirty="0" smtClean="0">
                <a:latin typeface="Arial"/>
                <a:ea typeface="Arial"/>
                <a:cs typeface="Arial"/>
                <a:sym typeface="Arial"/>
              </a:rPr>
              <a:t>PO </a:t>
            </a:r>
            <a:r>
              <a:rPr lang="pl-PL" sz="3200" b="1" dirty="0">
                <a:latin typeface="Arial"/>
                <a:ea typeface="Arial"/>
                <a:cs typeface="Arial"/>
                <a:sym typeface="Arial"/>
              </a:rPr>
              <a:t>ZAKOŃCZENIU </a:t>
            </a:r>
            <a:r>
              <a:rPr lang="pl-PL" sz="3200" b="1" dirty="0" smtClean="0">
                <a:latin typeface="Arial"/>
                <a:ea typeface="Arial"/>
                <a:cs typeface="Arial"/>
                <a:sym typeface="Arial"/>
              </a:rPr>
              <a:t>              I </a:t>
            </a:r>
            <a:r>
              <a:rPr lang="pl-PL" sz="3200" b="1" dirty="0">
                <a:latin typeface="Arial"/>
                <a:ea typeface="Arial"/>
                <a:cs typeface="Arial"/>
                <a:sym typeface="Arial"/>
              </a:rPr>
              <a:t>WOJNY ŚWIATOWEJ POLSKA WRÓCIŁA NA MAPY ŚWIATA!</a:t>
            </a:r>
            <a:endParaRPr sz="3200" b="1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9" y="864493"/>
            <a:ext cx="4690871" cy="467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92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1000">
        <p14:reveal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0"/>
          <p:cNvSpPr txBox="1">
            <a:spLocks noGrp="1"/>
          </p:cNvSpPr>
          <p:nvPr>
            <p:ph type="title"/>
          </p:nvPr>
        </p:nvSpPr>
        <p:spPr>
          <a:xfrm>
            <a:off x="603505" y="138023"/>
            <a:ext cx="10396882" cy="1158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Algerian"/>
              <a:buNone/>
            </a:pPr>
            <a:r>
              <a:rPr lang="pl-PL" dirty="0">
                <a:latin typeface="Algerian"/>
                <a:ea typeface="Algerian"/>
                <a:cs typeface="Algerian"/>
                <a:sym typeface="Algerian"/>
              </a:rPr>
              <a:t>11 LISTOPADA 1918</a:t>
            </a:r>
            <a:endParaRPr dirty="0">
              <a:latin typeface="Algerian"/>
              <a:ea typeface="Algerian"/>
              <a:cs typeface="Algerian"/>
              <a:sym typeface="Algerian"/>
            </a:endParaRPr>
          </a:p>
        </p:txBody>
      </p:sp>
      <p:sp>
        <p:nvSpPr>
          <p:cNvPr id="215" name="Google Shape;215;p10"/>
          <p:cNvSpPr txBox="1">
            <a:spLocks noGrp="1"/>
          </p:cNvSpPr>
          <p:nvPr>
            <p:ph type="body" idx="1"/>
          </p:nvPr>
        </p:nvSpPr>
        <p:spPr>
          <a:xfrm>
            <a:off x="384047" y="1202243"/>
            <a:ext cx="5218611" cy="3311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pl-PL" b="1" dirty="0">
                <a:latin typeface="Arial"/>
                <a:ea typeface="Arial"/>
                <a:cs typeface="Arial"/>
                <a:sym typeface="Arial"/>
              </a:rPr>
              <a:t>11 LISTOPADA 1918 R. PO 123 LATACH NIEWOLI POLSCE UDAŁO SIĘ ODZYSKAĆ </a:t>
            </a:r>
            <a:r>
              <a:rPr lang="pl-PL" b="1" dirty="0" smtClean="0">
                <a:latin typeface="Arial"/>
                <a:ea typeface="Arial"/>
                <a:cs typeface="Arial"/>
                <a:sym typeface="Arial"/>
              </a:rPr>
              <a:t>NIEPODLEGŁOŚĆ</a:t>
            </a:r>
            <a:endParaRPr dirty="0"/>
          </a:p>
          <a:p>
            <a:pPr marL="0" lvl="0" indent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pl-PL" b="1" dirty="0">
                <a:latin typeface="Arial"/>
                <a:ea typeface="Arial"/>
                <a:cs typeface="Arial"/>
                <a:sym typeface="Arial"/>
              </a:rPr>
              <a:t>NA CZELE </a:t>
            </a:r>
            <a:r>
              <a:rPr lang="pl-PL" b="1" dirty="0" smtClean="0">
                <a:latin typeface="Arial"/>
                <a:ea typeface="Arial"/>
                <a:cs typeface="Arial"/>
                <a:sym typeface="Arial"/>
              </a:rPr>
              <a:t>PAŃSTWA </a:t>
            </a:r>
            <a:r>
              <a:rPr lang="pl-PL" b="1" dirty="0">
                <a:latin typeface="Arial"/>
                <a:ea typeface="Arial"/>
                <a:cs typeface="Arial"/>
                <a:sym typeface="Arial"/>
              </a:rPr>
              <a:t>STANĄŁ </a:t>
            </a:r>
            <a:r>
              <a:rPr lang="pl-PL" b="1" dirty="0" smtClean="0">
                <a:latin typeface="Arial"/>
                <a:ea typeface="Arial"/>
                <a:cs typeface="Arial"/>
                <a:sym typeface="Arial"/>
              </a:rPr>
              <a:t>              JÓZEF PIŁSUDSKI</a:t>
            </a:r>
            <a:endParaRPr dirty="0"/>
          </a:p>
          <a:p>
            <a:pPr marL="228600" lvl="0" indent="-254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endParaRPr dirty="0"/>
          </a:p>
        </p:txBody>
      </p:sp>
      <p:pic>
        <p:nvPicPr>
          <p:cNvPr id="216" name="Google Shape;216;p10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309360" y="1296161"/>
            <a:ext cx="5212080" cy="4160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560" y="3434220"/>
            <a:ext cx="6046694" cy="20219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1000">
        <p14:reveal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1"/>
          <p:cNvSpPr txBox="1">
            <a:spLocks noGrp="1"/>
          </p:cNvSpPr>
          <p:nvPr>
            <p:ph type="title"/>
          </p:nvPr>
        </p:nvSpPr>
        <p:spPr>
          <a:xfrm>
            <a:off x="611762" y="700787"/>
            <a:ext cx="10396882" cy="1151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Algerian"/>
              <a:buNone/>
            </a:pPr>
            <a:r>
              <a:rPr lang="pl-PL" sz="7200" dirty="0">
                <a:latin typeface="Algerian"/>
                <a:ea typeface="Algerian"/>
                <a:cs typeface="Algerian"/>
                <a:sym typeface="Algerian"/>
              </a:rPr>
              <a:t>NIEPODLEGŁA</a:t>
            </a:r>
            <a:endParaRPr sz="7200" dirty="0">
              <a:latin typeface="Algerian"/>
              <a:ea typeface="Algerian"/>
              <a:cs typeface="Algerian"/>
              <a:sym typeface="Algerian"/>
            </a:endParaRPr>
          </a:p>
        </p:txBody>
      </p:sp>
      <p:sp>
        <p:nvSpPr>
          <p:cNvPr id="223" name="Google Shape;223;p11"/>
          <p:cNvSpPr txBox="1">
            <a:spLocks noGrp="1"/>
          </p:cNvSpPr>
          <p:nvPr>
            <p:ph type="body" idx="1"/>
          </p:nvPr>
        </p:nvSpPr>
        <p:spPr>
          <a:xfrm>
            <a:off x="611762" y="2374290"/>
            <a:ext cx="10394707" cy="3311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pl-PL" b="1" dirty="0" smtClean="0">
                <a:latin typeface="+mn-lt"/>
                <a:ea typeface="Arial"/>
                <a:cs typeface="Arial"/>
                <a:sym typeface="Arial"/>
              </a:rPr>
              <a:t>PO ODZYSKANIU NIEPODLEGŁOŚCI ZACZĘŁY </a:t>
            </a:r>
            <a:r>
              <a:rPr lang="pl-PL" b="1" dirty="0">
                <a:latin typeface="+mn-lt"/>
                <a:ea typeface="Arial"/>
                <a:cs typeface="Arial"/>
                <a:sym typeface="Arial"/>
              </a:rPr>
              <a:t>KSZTAŁTOWAĆ SIĘ ODRĘBNE</a:t>
            </a:r>
            <a:r>
              <a:rPr lang="pl-PL" b="1" dirty="0" smtClean="0">
                <a:latin typeface="+mn-lt"/>
                <a:ea typeface="Arial"/>
                <a:cs typeface="Arial"/>
                <a:sym typeface="Arial"/>
              </a:rPr>
              <a:t>, ZREFORMOWANE </a:t>
            </a:r>
            <a:r>
              <a:rPr lang="pl-PL" b="1" dirty="0">
                <a:latin typeface="+mn-lt"/>
                <a:ea typeface="Arial"/>
                <a:cs typeface="Arial"/>
                <a:sym typeface="Arial"/>
              </a:rPr>
              <a:t>STRUKTURY </a:t>
            </a:r>
            <a:r>
              <a:rPr lang="pl-PL" b="1" dirty="0" smtClean="0">
                <a:latin typeface="+mn-lt"/>
                <a:ea typeface="Arial"/>
                <a:cs typeface="Arial"/>
                <a:sym typeface="Arial"/>
              </a:rPr>
              <a:t>KRAJU. </a:t>
            </a:r>
            <a:r>
              <a:rPr lang="pl-PL" b="1" dirty="0">
                <a:latin typeface="+mn-lt"/>
                <a:ea typeface="Arial"/>
                <a:cs typeface="Arial"/>
                <a:sym typeface="Arial"/>
              </a:rPr>
              <a:t>BYŁO TO NIEŁATWE, GDYŻ POLSKA MUSIAŁA STAWIĆ CZOŁA WIELU NIEBEZPIECZEŃSTWOM, TYM WEWNĘTRZNYM </a:t>
            </a:r>
            <a:r>
              <a:rPr lang="pl-PL" b="1" dirty="0" smtClean="0">
                <a:latin typeface="+mn-lt"/>
                <a:ea typeface="Arial"/>
                <a:cs typeface="Arial"/>
                <a:sym typeface="Arial"/>
              </a:rPr>
              <a:t>        I ZEWNĘTRZNYM </a:t>
            </a: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pl-PL" b="1" dirty="0" smtClean="0">
                <a:latin typeface="+mn-lt"/>
                <a:ea typeface="Arial"/>
                <a:cs typeface="Arial"/>
                <a:sym typeface="Arial"/>
              </a:rPr>
              <a:t>OKRES </a:t>
            </a:r>
            <a:r>
              <a:rPr lang="pl-PL" b="1" dirty="0">
                <a:latin typeface="+mn-lt"/>
                <a:ea typeface="Arial"/>
                <a:cs typeface="Arial"/>
                <a:sym typeface="Arial"/>
              </a:rPr>
              <a:t>PRZED WYBUCHEM II WOJNY ŚWIATOWEJ BYŁ DLA POLSKI CZASEM SCALANIA PAŃSTWA W SPÓJNY ORGANIZM PO TRWAJĄCYCH PRZEZ PONAD STO LAT ROZBIORACH.</a:t>
            </a:r>
            <a:endParaRPr b="1" dirty="0">
              <a:latin typeface="+mn-lt"/>
              <a:ea typeface="Arial"/>
              <a:cs typeface="Arial"/>
              <a:sym typeface="Arial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80" y="179249"/>
            <a:ext cx="1751318" cy="2195043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6608" y="179249"/>
            <a:ext cx="1944642" cy="21950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1000">
        <p14:reveal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"/>
          <p:cNvSpPr txBox="1">
            <a:spLocks noGrp="1"/>
          </p:cNvSpPr>
          <p:nvPr>
            <p:ph type="title"/>
          </p:nvPr>
        </p:nvSpPr>
        <p:spPr>
          <a:xfrm>
            <a:off x="1121732" y="966650"/>
            <a:ext cx="9525020" cy="2635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Impact"/>
              <a:buNone/>
            </a:pPr>
            <a:r>
              <a:rPr lang="pl-PL" dirty="0" smtClean="0"/>
              <a:t> </a:t>
            </a:r>
            <a:endParaRPr dirty="0"/>
          </a:p>
        </p:txBody>
      </p:sp>
      <p:sp>
        <p:nvSpPr>
          <p:cNvPr id="149" name="Google Shape;149;p1"/>
          <p:cNvSpPr txBox="1">
            <a:spLocks noGrp="1"/>
          </p:cNvSpPr>
          <p:nvPr>
            <p:ph type="body" idx="1"/>
          </p:nvPr>
        </p:nvSpPr>
        <p:spPr>
          <a:xfrm>
            <a:off x="1550264" y="3610032"/>
            <a:ext cx="8667956" cy="377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240"/>
              <a:buNone/>
            </a:pPr>
            <a:endParaRPr/>
          </a:p>
        </p:txBody>
      </p:sp>
      <p:sp>
        <p:nvSpPr>
          <p:cNvPr id="150" name="Google Shape;150;p1"/>
          <p:cNvSpPr txBox="1">
            <a:spLocks noGrp="1"/>
          </p:cNvSpPr>
          <p:nvPr>
            <p:ph type="body" idx="2"/>
          </p:nvPr>
        </p:nvSpPr>
        <p:spPr>
          <a:xfrm>
            <a:off x="685801" y="4106334"/>
            <a:ext cx="10396882" cy="1268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endParaRPr sz="2000" b="1" u="sng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1" name="Google Shape;151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04320" cy="63916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544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1000">
        <p14:reveal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"/>
          <p:cNvSpPr txBox="1">
            <a:spLocks noGrp="1"/>
          </p:cNvSpPr>
          <p:nvPr>
            <p:ph type="title"/>
          </p:nvPr>
        </p:nvSpPr>
        <p:spPr>
          <a:xfrm>
            <a:off x="685800" y="92479"/>
            <a:ext cx="10396882" cy="1158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Algerian"/>
              <a:buNone/>
            </a:pPr>
            <a:r>
              <a:rPr lang="pl-PL" dirty="0">
                <a:latin typeface="Algerian"/>
                <a:ea typeface="Algerian"/>
                <a:cs typeface="Algerian"/>
                <a:sym typeface="Algerian"/>
              </a:rPr>
              <a:t>POLSKA W XVIII WIEKU</a:t>
            </a:r>
            <a:endParaRPr dirty="0">
              <a:latin typeface="Algerian"/>
              <a:ea typeface="Algerian"/>
              <a:cs typeface="Algerian"/>
              <a:sym typeface="Algerian"/>
            </a:endParaRPr>
          </a:p>
        </p:txBody>
      </p:sp>
      <p:sp>
        <p:nvSpPr>
          <p:cNvPr id="158" name="Google Shape;158;p2"/>
          <p:cNvSpPr txBox="1">
            <a:spLocks noGrp="1"/>
          </p:cNvSpPr>
          <p:nvPr>
            <p:ph type="body" idx="2"/>
          </p:nvPr>
        </p:nvSpPr>
        <p:spPr>
          <a:xfrm>
            <a:off x="6189328" y="1668490"/>
            <a:ext cx="5086538" cy="3311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 algn="ctr">
              <a:spcBef>
                <a:spcPts val="0"/>
              </a:spcBef>
              <a:buSzPts val="3200"/>
              <a:buNone/>
            </a:pPr>
            <a:r>
              <a:rPr lang="pl-PL" b="1" dirty="0" smtClean="0">
                <a:latin typeface="+mn-lt"/>
                <a:ea typeface="Arial"/>
                <a:cs typeface="Arial"/>
                <a:sym typeface="Arial"/>
              </a:rPr>
              <a:t>DRUGA </a:t>
            </a:r>
            <a:r>
              <a:rPr lang="pl-PL" b="1" dirty="0">
                <a:latin typeface="+mn-lt"/>
                <a:ea typeface="Arial"/>
                <a:cs typeface="Arial"/>
                <a:sym typeface="Arial"/>
              </a:rPr>
              <a:t>POŁOWA XVIII WIEKU TO CZAS TRUDNY DLA POLSKI </a:t>
            </a:r>
            <a:r>
              <a:rPr lang="pl-PL" b="1" dirty="0" smtClean="0">
                <a:latin typeface="+mn-lt"/>
                <a:ea typeface="Arial"/>
                <a:cs typeface="Arial"/>
                <a:sym typeface="Arial"/>
              </a:rPr>
              <a:t>I POLAKÓW</a:t>
            </a:r>
          </a:p>
          <a:p>
            <a:pPr marL="0" indent="0" algn="ctr">
              <a:spcBef>
                <a:spcPts val="0"/>
              </a:spcBef>
              <a:buSzPts val="3200"/>
              <a:buNone/>
            </a:pPr>
            <a:endParaRPr lang="pl-PL" b="1" dirty="0" smtClean="0">
              <a:latin typeface="+mn-lt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pl-PL" b="1" dirty="0" smtClean="0">
                <a:latin typeface="+mn-lt"/>
                <a:ea typeface="Arial"/>
                <a:cs typeface="Arial"/>
                <a:sym typeface="Arial"/>
              </a:rPr>
              <a:t>NASTĘPUJĄCE </a:t>
            </a:r>
            <a:r>
              <a:rPr lang="pl-PL" b="1" dirty="0">
                <a:latin typeface="+mn-lt"/>
                <a:ea typeface="Arial"/>
                <a:cs typeface="Arial"/>
                <a:sym typeface="Arial"/>
              </a:rPr>
              <a:t>PO SOBIE ROZBIORY POZBAWIŁY NARÓD SWOJEGO MIEJSCA NA ZIEMI, ALE NIE MIAŁY WPŁYWU NA PATRIOTYZM </a:t>
            </a:r>
            <a:r>
              <a:rPr lang="pl-PL" b="1" dirty="0" smtClean="0">
                <a:latin typeface="+mn-lt"/>
                <a:ea typeface="Arial"/>
                <a:cs typeface="Arial"/>
                <a:sym typeface="Arial"/>
              </a:rPr>
              <a:t>POLAKÓW</a:t>
            </a:r>
            <a:endParaRPr b="1" dirty="0">
              <a:latin typeface="+mn-lt"/>
              <a:ea typeface="Arial"/>
              <a:cs typeface="Arial"/>
              <a:sym typeface="Arial"/>
            </a:endParaRPr>
          </a:p>
        </p:txBody>
      </p:sp>
      <p:pic>
        <p:nvPicPr>
          <p:cNvPr id="159" name="Google Shape;15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548" y="1250619"/>
            <a:ext cx="5661036" cy="41469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1000">
        <p14:reveal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"/>
          <p:cNvSpPr txBox="1">
            <a:spLocks noGrp="1"/>
          </p:cNvSpPr>
          <p:nvPr>
            <p:ph type="title"/>
          </p:nvPr>
        </p:nvSpPr>
        <p:spPr>
          <a:xfrm>
            <a:off x="675420" y="0"/>
            <a:ext cx="10396882" cy="1158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Algerian"/>
              <a:buNone/>
            </a:pPr>
            <a:r>
              <a:rPr lang="pl-PL" dirty="0">
                <a:latin typeface="Algerian"/>
                <a:ea typeface="Algerian"/>
                <a:cs typeface="Algerian"/>
                <a:sym typeface="Algerian"/>
              </a:rPr>
              <a:t>I ROZBIÓR POLSKI - 1772</a:t>
            </a:r>
            <a:endParaRPr dirty="0">
              <a:latin typeface="Algerian"/>
              <a:ea typeface="Algerian"/>
              <a:cs typeface="Algerian"/>
              <a:sym typeface="Algerian"/>
            </a:endParaRPr>
          </a:p>
        </p:txBody>
      </p:sp>
      <p:pic>
        <p:nvPicPr>
          <p:cNvPr id="165" name="Google Shape;165;p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23230" y="1103276"/>
            <a:ext cx="5646634" cy="4392268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3"/>
          <p:cNvSpPr txBox="1">
            <a:spLocks noGrp="1"/>
          </p:cNvSpPr>
          <p:nvPr>
            <p:ph type="body" idx="2"/>
          </p:nvPr>
        </p:nvSpPr>
        <p:spPr>
          <a:xfrm>
            <a:off x="5977858" y="1643815"/>
            <a:ext cx="5424710" cy="3311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60000"/>
              <a:buNone/>
            </a:pPr>
            <a:r>
              <a:rPr lang="pl-PL" sz="9600" b="1" dirty="0" smtClean="0">
                <a:latin typeface="+mn-lt"/>
                <a:ea typeface="Arial"/>
                <a:cs typeface="Arial"/>
                <a:sym typeface="Arial"/>
              </a:rPr>
              <a:t>5.08.1772</a:t>
            </a:r>
            <a:r>
              <a:rPr lang="pl-PL" sz="8000" b="1" dirty="0" smtClean="0">
                <a:latin typeface="+mn-lt"/>
                <a:ea typeface="Arial"/>
                <a:cs typeface="Arial"/>
                <a:sym typeface="Arial"/>
              </a:rPr>
              <a:t>r.</a:t>
            </a:r>
            <a:endParaRPr lang="pl-PL" sz="3500" b="1" dirty="0" smtClean="0">
              <a:latin typeface="+mn-lt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60000"/>
              <a:buNone/>
            </a:pPr>
            <a:r>
              <a:rPr lang="pl-PL" sz="3500" b="1" dirty="0" smtClean="0">
                <a:latin typeface="+mn-lt"/>
                <a:ea typeface="Arial"/>
                <a:cs typeface="Arial"/>
                <a:sym typeface="Arial"/>
              </a:rPr>
              <a:t> </a:t>
            </a:r>
          </a:p>
          <a:p>
            <a:pPr marL="0" lvl="0" indent="0" algn="ctr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SzPct val="160000"/>
              <a:buNone/>
            </a:pPr>
            <a:r>
              <a:rPr lang="pl-PL" sz="7200" b="1" dirty="0" smtClean="0">
                <a:latin typeface="+mn-lt"/>
                <a:ea typeface="Arial"/>
                <a:cs typeface="Arial"/>
                <a:sym typeface="Arial"/>
              </a:rPr>
              <a:t>PODPISANO </a:t>
            </a:r>
            <a:r>
              <a:rPr lang="pl-PL" sz="7200" b="1" dirty="0">
                <a:latin typeface="+mn-lt"/>
                <a:ea typeface="Arial"/>
                <a:cs typeface="Arial"/>
                <a:sym typeface="Arial"/>
              </a:rPr>
              <a:t>PIERWSZE POROZUMIENIE </a:t>
            </a:r>
            <a:r>
              <a:rPr lang="pl-PL" sz="7200" b="1" dirty="0" smtClean="0">
                <a:latin typeface="+mn-lt"/>
                <a:ea typeface="Arial"/>
                <a:cs typeface="Arial"/>
                <a:sym typeface="Arial"/>
              </a:rPr>
              <a:t>              W </a:t>
            </a:r>
            <a:r>
              <a:rPr lang="pl-PL" sz="7200" b="1" dirty="0">
                <a:latin typeface="+mn-lt"/>
                <a:ea typeface="Arial"/>
                <a:cs typeface="Arial"/>
                <a:sym typeface="Arial"/>
              </a:rPr>
              <a:t>SPRAWIE ROZBIORU RZECZPOSPOLITEJ, POMIĘDZY ROSJĄ, PRUSAMI I AUSTRIĄ. </a:t>
            </a:r>
            <a:endParaRPr sz="7200" b="1" dirty="0">
              <a:latin typeface="+mn-lt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SzPct val="160000"/>
              <a:buNone/>
            </a:pPr>
            <a:r>
              <a:rPr lang="pl-PL" sz="7200" b="1" dirty="0">
                <a:latin typeface="+mn-lt"/>
                <a:ea typeface="Arial"/>
                <a:cs typeface="Arial"/>
                <a:sym typeface="Arial"/>
              </a:rPr>
              <a:t>SZCZEGÓLNĄ STRATĄ DLA POLSKI BYŁO ZAGARNIĘCIE POMORZA GDAŃSKIEGO, KTÓRE ODGRYWAŁO ISTOTNĄ ROLĘ </a:t>
            </a:r>
            <a:r>
              <a:rPr lang="pl-PL" sz="7200" b="1" dirty="0" smtClean="0">
                <a:latin typeface="+mn-lt"/>
                <a:ea typeface="Arial"/>
                <a:cs typeface="Arial"/>
                <a:sym typeface="Arial"/>
              </a:rPr>
              <a:t>                W </a:t>
            </a:r>
            <a:r>
              <a:rPr lang="pl-PL" sz="7200" b="1" dirty="0">
                <a:latin typeface="+mn-lt"/>
                <a:ea typeface="Arial"/>
                <a:cs typeface="Arial"/>
                <a:sym typeface="Arial"/>
              </a:rPr>
              <a:t>ŻYCIU GOSPODARCZYM KRAJU</a:t>
            </a:r>
            <a:r>
              <a:rPr lang="pl-PL" sz="7200" dirty="0">
                <a:latin typeface="+mn-lt"/>
                <a:ea typeface="Arial"/>
                <a:cs typeface="Arial"/>
                <a:sym typeface="Arial"/>
              </a:rPr>
              <a:t>.</a:t>
            </a:r>
            <a:endParaRPr sz="7200" dirty="0">
              <a:latin typeface="+mn-lt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1000">
        <p14:reveal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"/>
          <p:cNvSpPr txBox="1">
            <a:spLocks noGrp="1"/>
          </p:cNvSpPr>
          <p:nvPr>
            <p:ph type="title"/>
          </p:nvPr>
        </p:nvSpPr>
        <p:spPr>
          <a:xfrm>
            <a:off x="675420" y="0"/>
            <a:ext cx="10396882" cy="1158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Algerian"/>
              <a:buNone/>
            </a:pPr>
            <a:r>
              <a:rPr lang="pl-PL" dirty="0" smtClean="0">
                <a:latin typeface="Algerian"/>
                <a:ea typeface="Algerian"/>
                <a:cs typeface="Algerian"/>
                <a:sym typeface="Algerian"/>
              </a:rPr>
              <a:t>KONSTYTUCJA 3 MAJA 1791</a:t>
            </a:r>
            <a:endParaRPr dirty="0">
              <a:latin typeface="Algerian"/>
              <a:ea typeface="Algerian"/>
              <a:cs typeface="Algerian"/>
              <a:sym typeface="Algerian"/>
            </a:endParaRPr>
          </a:p>
        </p:txBody>
      </p:sp>
      <p:sp>
        <p:nvSpPr>
          <p:cNvPr id="166" name="Google Shape;166;p3"/>
          <p:cNvSpPr txBox="1">
            <a:spLocks noGrp="1"/>
          </p:cNvSpPr>
          <p:nvPr>
            <p:ph type="body" idx="2"/>
          </p:nvPr>
        </p:nvSpPr>
        <p:spPr>
          <a:xfrm>
            <a:off x="6252178" y="2329615"/>
            <a:ext cx="5424710" cy="3311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60000"/>
              <a:buNone/>
            </a:pPr>
            <a:r>
              <a:rPr lang="pl-PL" b="1" dirty="0" smtClean="0">
                <a:latin typeface="+mn-lt"/>
                <a:ea typeface="Arial"/>
                <a:cs typeface="Arial"/>
                <a:sym typeface="Arial"/>
              </a:rPr>
              <a:t>PO I ROZBIORZE POLACY PODJĘLI PRÓBY REFORM, KTÓRYCH EFEKTEM BYŁO UCHWALENIE PIERWSZEJ                  W EUROPIE I DRUGIEJ NA ŚWIECIE KONSTYTUCJI</a:t>
            </a:r>
            <a:endParaRPr dirty="0">
              <a:latin typeface="+mn-lt"/>
              <a:ea typeface="Arial"/>
              <a:cs typeface="Arial"/>
              <a:sym typeface="Arial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90" y="1158140"/>
            <a:ext cx="5946654" cy="427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23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1000">
        <p14:reveal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4"/>
          <p:cNvSpPr txBox="1">
            <a:spLocks noGrp="1"/>
          </p:cNvSpPr>
          <p:nvPr>
            <p:ph type="title"/>
          </p:nvPr>
        </p:nvSpPr>
        <p:spPr>
          <a:xfrm>
            <a:off x="665339" y="0"/>
            <a:ext cx="10396882" cy="1158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Algerian"/>
              <a:buNone/>
            </a:pPr>
            <a:r>
              <a:rPr lang="pl-PL" dirty="0">
                <a:latin typeface="Algerian"/>
                <a:ea typeface="Algerian"/>
                <a:cs typeface="Algerian"/>
                <a:sym typeface="Algerian"/>
              </a:rPr>
              <a:t>II ROZBIÓR POLSKI - 1793</a:t>
            </a:r>
            <a:endParaRPr dirty="0">
              <a:latin typeface="Algerian"/>
              <a:ea typeface="Algerian"/>
              <a:cs typeface="Algerian"/>
              <a:sym typeface="Algerian"/>
            </a:endParaRPr>
          </a:p>
        </p:txBody>
      </p:sp>
      <p:sp>
        <p:nvSpPr>
          <p:cNvPr id="173" name="Google Shape;173;p4"/>
          <p:cNvSpPr txBox="1">
            <a:spLocks noGrp="1"/>
          </p:cNvSpPr>
          <p:nvPr>
            <p:ph type="body" idx="2"/>
          </p:nvPr>
        </p:nvSpPr>
        <p:spPr>
          <a:xfrm>
            <a:off x="5719650" y="1505612"/>
            <a:ext cx="5673773" cy="3311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60000"/>
              <a:buNone/>
            </a:pPr>
            <a:r>
              <a:rPr lang="pl-PL" sz="2600" b="1" dirty="0" smtClean="0">
                <a:latin typeface="Arial"/>
                <a:ea typeface="Arial"/>
                <a:cs typeface="Arial"/>
                <a:sym typeface="Arial"/>
              </a:rPr>
              <a:t>23.01.1793r.</a:t>
            </a:r>
            <a:r>
              <a:rPr lang="pl-PL" sz="2600" dirty="0" smtClean="0"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60000"/>
              <a:buNone/>
            </a:pPr>
            <a:endParaRPr lang="pl-PL" sz="2600" dirty="0" smtClean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60000"/>
              <a:buNone/>
            </a:pPr>
            <a:r>
              <a:rPr lang="pl-PL" b="1" dirty="0" smtClean="0">
                <a:latin typeface="+mn-lt"/>
                <a:ea typeface="Arial"/>
                <a:cs typeface="Arial"/>
                <a:sym typeface="Arial"/>
              </a:rPr>
              <a:t>ROSJA </a:t>
            </a:r>
            <a:r>
              <a:rPr lang="pl-PL" b="1" dirty="0">
                <a:latin typeface="+mn-lt"/>
                <a:ea typeface="Arial"/>
                <a:cs typeface="Arial"/>
                <a:sym typeface="Arial"/>
              </a:rPr>
              <a:t>I PRUSY PONOWNIE ZGŁOSIŁY ROSZCZENIA DO TERYTORIÓW POLSKI, </a:t>
            </a:r>
            <a:r>
              <a:rPr lang="pl-PL" b="1" dirty="0" smtClean="0">
                <a:latin typeface="+mn-lt"/>
                <a:ea typeface="Arial"/>
                <a:cs typeface="Arial"/>
                <a:sym typeface="Arial"/>
              </a:rPr>
              <a:t>        W </a:t>
            </a:r>
            <a:r>
              <a:rPr lang="pl-PL" b="1" dirty="0">
                <a:latin typeface="+mn-lt"/>
                <a:ea typeface="Arial"/>
                <a:cs typeface="Arial"/>
                <a:sym typeface="Arial"/>
              </a:rPr>
              <a:t>TEN SPOSÓB DOSZŁO DO </a:t>
            </a:r>
            <a:r>
              <a:rPr lang="pl-PL" b="1" dirty="0" smtClean="0">
                <a:latin typeface="+mn-lt"/>
                <a:ea typeface="Arial"/>
                <a:cs typeface="Arial"/>
                <a:sym typeface="Arial"/>
              </a:rPr>
              <a:t>                          II </a:t>
            </a:r>
            <a:r>
              <a:rPr lang="pl-PL" b="1" dirty="0">
                <a:latin typeface="+mn-lt"/>
                <a:ea typeface="Arial"/>
                <a:cs typeface="Arial"/>
                <a:sym typeface="Arial"/>
              </a:rPr>
              <a:t>ROZBIORU POLSKI</a:t>
            </a:r>
            <a:r>
              <a:rPr lang="pl-PL" b="1" dirty="0" smtClean="0">
                <a:latin typeface="+mn-lt"/>
                <a:ea typeface="Arial"/>
                <a:cs typeface="Arial"/>
                <a:sym typeface="Arial"/>
              </a:rPr>
              <a:t>.</a:t>
            </a:r>
            <a:endParaRPr b="1" dirty="0">
              <a:latin typeface="+mn-lt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83" y="1423316"/>
            <a:ext cx="4526700" cy="35510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1000">
        <p14:reveal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4"/>
          <p:cNvSpPr txBox="1">
            <a:spLocks noGrp="1"/>
          </p:cNvSpPr>
          <p:nvPr>
            <p:ph type="title"/>
          </p:nvPr>
        </p:nvSpPr>
        <p:spPr>
          <a:xfrm>
            <a:off x="155448" y="0"/>
            <a:ext cx="11439143" cy="1158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Algerian"/>
              <a:buNone/>
            </a:pPr>
            <a:r>
              <a:rPr lang="pl-PL" dirty="0" smtClean="0">
                <a:latin typeface="Algerian"/>
                <a:ea typeface="Algerian"/>
                <a:cs typeface="Algerian"/>
                <a:sym typeface="Algerian"/>
              </a:rPr>
              <a:t>powstanie KOŚCIUSZKOWSKIE </a:t>
            </a:r>
            <a:r>
              <a:rPr lang="pl-PL" dirty="0">
                <a:latin typeface="Algerian"/>
                <a:ea typeface="Algerian"/>
                <a:cs typeface="Algerian"/>
                <a:sym typeface="Algerian"/>
              </a:rPr>
              <a:t>- </a:t>
            </a:r>
            <a:r>
              <a:rPr lang="pl-PL" dirty="0" smtClean="0">
                <a:latin typeface="Algerian"/>
                <a:ea typeface="Algerian"/>
                <a:cs typeface="Algerian"/>
                <a:sym typeface="Algerian"/>
              </a:rPr>
              <a:t>1794</a:t>
            </a:r>
            <a:endParaRPr dirty="0">
              <a:latin typeface="Algerian"/>
              <a:ea typeface="Algerian"/>
              <a:cs typeface="Algerian"/>
              <a:sym typeface="Algerian"/>
            </a:endParaRPr>
          </a:p>
        </p:txBody>
      </p:sp>
      <p:sp>
        <p:nvSpPr>
          <p:cNvPr id="173" name="Google Shape;173;p4"/>
          <p:cNvSpPr txBox="1">
            <a:spLocks noGrp="1"/>
          </p:cNvSpPr>
          <p:nvPr>
            <p:ph type="body" idx="2"/>
          </p:nvPr>
        </p:nvSpPr>
        <p:spPr>
          <a:xfrm>
            <a:off x="6839712" y="2035964"/>
            <a:ext cx="4590287" cy="2828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60000"/>
              <a:buNone/>
            </a:pPr>
            <a:r>
              <a:rPr lang="pl-PL" b="1" dirty="0" smtClean="0">
                <a:latin typeface="+mn-lt"/>
                <a:ea typeface="Arial"/>
                <a:cs typeface="Arial"/>
                <a:sym typeface="Arial"/>
              </a:rPr>
              <a:t>NASTROJE </a:t>
            </a:r>
            <a:r>
              <a:rPr lang="pl-PL" b="1" dirty="0">
                <a:latin typeface="+mn-lt"/>
                <a:ea typeface="Arial"/>
                <a:cs typeface="Arial"/>
                <a:sym typeface="Arial"/>
              </a:rPr>
              <a:t>POLAKÓW PO </a:t>
            </a:r>
            <a:r>
              <a:rPr lang="pl-PL" b="1" dirty="0" smtClean="0">
                <a:latin typeface="+mn-lt"/>
                <a:ea typeface="Arial"/>
                <a:cs typeface="Arial"/>
                <a:sym typeface="Arial"/>
              </a:rPr>
              <a:t>                                 II </a:t>
            </a:r>
            <a:r>
              <a:rPr lang="pl-PL" b="1" dirty="0">
                <a:latin typeface="+mn-lt"/>
                <a:ea typeface="Arial"/>
                <a:cs typeface="Arial"/>
                <a:sym typeface="Arial"/>
              </a:rPr>
              <a:t>ROZBIORZE SWOJE UJŚCIE ZNALAZŁY </a:t>
            </a:r>
            <a:r>
              <a:rPr lang="pl-PL" b="1" dirty="0" smtClean="0">
                <a:latin typeface="+mn-lt"/>
                <a:ea typeface="Arial"/>
                <a:cs typeface="Arial"/>
                <a:sym typeface="Arial"/>
              </a:rPr>
              <a:t>W </a:t>
            </a:r>
            <a:r>
              <a:rPr lang="pl-PL" b="1" dirty="0">
                <a:latin typeface="+mn-lt"/>
                <a:ea typeface="Arial"/>
                <a:cs typeface="Arial"/>
                <a:sym typeface="Arial"/>
              </a:rPr>
              <a:t>ZORGANIZOWANEJ AKCJI </a:t>
            </a:r>
            <a:r>
              <a:rPr lang="pl-PL" b="1" dirty="0" smtClean="0">
                <a:latin typeface="+mn-lt"/>
                <a:ea typeface="Arial"/>
                <a:cs typeface="Arial"/>
                <a:sym typeface="Arial"/>
              </a:rPr>
              <a:t>ZBROJNEJ </a:t>
            </a:r>
            <a:r>
              <a:rPr lang="pl-PL" b="1" dirty="0">
                <a:latin typeface="+mn-lt"/>
                <a:ea typeface="Arial"/>
                <a:cs typeface="Arial"/>
                <a:sym typeface="Arial"/>
              </a:rPr>
              <a:t>PRZECIWKO ROSJI, NAZYWANEJ POWSTANIEM </a:t>
            </a:r>
            <a:r>
              <a:rPr lang="pl-PL" b="1" dirty="0" smtClean="0">
                <a:latin typeface="+mn-lt"/>
                <a:ea typeface="Arial"/>
                <a:cs typeface="Arial"/>
                <a:sym typeface="Arial"/>
              </a:rPr>
              <a:t>KOŚCIUSZKOWSKIM</a:t>
            </a:r>
            <a:endParaRPr b="1" dirty="0">
              <a:latin typeface="+mn-lt"/>
              <a:ea typeface="Arial"/>
              <a:cs typeface="Arial"/>
              <a:sym typeface="Arial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02" y="1060704"/>
            <a:ext cx="6530410" cy="4352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80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1000">
        <p14:reveal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5"/>
          <p:cNvSpPr txBox="1">
            <a:spLocks noGrp="1"/>
          </p:cNvSpPr>
          <p:nvPr>
            <p:ph type="title"/>
          </p:nvPr>
        </p:nvSpPr>
        <p:spPr>
          <a:xfrm>
            <a:off x="713233" y="64008"/>
            <a:ext cx="10396882" cy="1158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Algerian"/>
              <a:buNone/>
            </a:pPr>
            <a:r>
              <a:rPr lang="pl-PL" dirty="0">
                <a:latin typeface="Algerian"/>
                <a:ea typeface="Algerian"/>
                <a:cs typeface="Algerian"/>
                <a:sym typeface="Algerian"/>
              </a:rPr>
              <a:t>III ROZBIÓR POLSKI – 1795</a:t>
            </a:r>
            <a:endParaRPr dirty="0">
              <a:latin typeface="Algerian"/>
              <a:ea typeface="Algerian"/>
              <a:cs typeface="Algerian"/>
              <a:sym typeface="Algerian"/>
            </a:endParaRPr>
          </a:p>
        </p:txBody>
      </p:sp>
      <p:pic>
        <p:nvPicPr>
          <p:cNvPr id="179" name="Google Shape;179;p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58290" y="1084988"/>
            <a:ext cx="5584725" cy="4264252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5"/>
          <p:cNvSpPr txBox="1">
            <a:spLocks noGrp="1"/>
          </p:cNvSpPr>
          <p:nvPr>
            <p:ph type="body" idx="2"/>
          </p:nvPr>
        </p:nvSpPr>
        <p:spPr>
          <a:xfrm>
            <a:off x="5843015" y="1492068"/>
            <a:ext cx="5788153" cy="3450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pl-PL" sz="2400" b="1" dirty="0">
                <a:latin typeface="Arial"/>
                <a:ea typeface="Arial"/>
                <a:cs typeface="Arial"/>
                <a:sym typeface="Arial"/>
              </a:rPr>
              <a:t>„POLSKA MUSI ZNIKNĄĆ Z MAPY EUROPY</a:t>
            </a:r>
            <a:r>
              <a:rPr lang="pl-PL" sz="2400" dirty="0" smtClean="0">
                <a:latin typeface="Arial"/>
                <a:ea typeface="Arial"/>
                <a:cs typeface="Arial"/>
                <a:sym typeface="Arial"/>
              </a:rPr>
              <a:t>” </a:t>
            </a:r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pl-PL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sz="1800" b="1" dirty="0">
                <a:latin typeface="+mn-lt"/>
                <a:ea typeface="Arial"/>
                <a:cs typeface="Arial"/>
                <a:sym typeface="Arial"/>
              </a:rPr>
              <a:t>ZDECYDOWAŁA ROSJA RAZEM Z </a:t>
            </a:r>
            <a:r>
              <a:rPr lang="pl-PL" sz="1800" b="1" dirty="0" smtClean="0">
                <a:latin typeface="+mn-lt"/>
                <a:ea typeface="Arial"/>
                <a:cs typeface="Arial"/>
                <a:sym typeface="Arial"/>
              </a:rPr>
              <a:t>PRUSAMI              </a:t>
            </a:r>
            <a:r>
              <a:rPr lang="pl-PL" sz="1800" b="1" dirty="0">
                <a:latin typeface="+mn-lt"/>
                <a:ea typeface="Arial"/>
                <a:cs typeface="Arial"/>
                <a:sym typeface="Arial"/>
              </a:rPr>
              <a:t>I AUSTRIĄ</a:t>
            </a:r>
            <a:r>
              <a:rPr lang="pl-PL" sz="1800" b="1" dirty="0" smtClean="0">
                <a:latin typeface="+mn-lt"/>
                <a:ea typeface="Arial"/>
                <a:cs typeface="Arial"/>
                <a:sym typeface="Arial"/>
              </a:rPr>
              <a:t>.</a:t>
            </a:r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endParaRPr sz="1800" b="1" dirty="0">
              <a:latin typeface="+mn-lt"/>
            </a:endParaRPr>
          </a:p>
          <a:p>
            <a:pPr marL="0" lvl="0" indent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pl-PL" sz="1800" b="1" dirty="0">
                <a:latin typeface="+mn-lt"/>
                <a:ea typeface="Arial"/>
                <a:cs typeface="Arial"/>
                <a:sym typeface="Arial"/>
              </a:rPr>
              <a:t>NA ZAJĘTYCH TERENACH ZABORCY ROZPOCZĘLI WIELOLETNIE WYMAZYWANIE ZE </a:t>
            </a:r>
            <a:r>
              <a:rPr lang="pl-PL" sz="1800" b="1" dirty="0" smtClean="0">
                <a:latin typeface="+mn-lt"/>
                <a:ea typeface="Arial"/>
                <a:cs typeface="Arial"/>
                <a:sym typeface="Arial"/>
              </a:rPr>
              <a:t>ŚWIADOMOŚCI </a:t>
            </a:r>
            <a:r>
              <a:rPr lang="pl-PL" sz="1800" b="1" dirty="0">
                <a:latin typeface="+mn-lt"/>
                <a:ea typeface="Arial"/>
                <a:cs typeface="Arial"/>
                <a:sym typeface="Arial"/>
              </a:rPr>
              <a:t>I PAMIĘCI POLAKÓW OBRAZU ICH OJCZYZNY.</a:t>
            </a:r>
            <a:endParaRPr sz="1800" b="1" dirty="0">
              <a:latin typeface="+mn-lt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1000">
        <p14:reveal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6"/>
          <p:cNvSpPr txBox="1">
            <a:spLocks noGrp="1"/>
          </p:cNvSpPr>
          <p:nvPr>
            <p:ph type="title"/>
          </p:nvPr>
        </p:nvSpPr>
        <p:spPr>
          <a:xfrm>
            <a:off x="285744" y="35948"/>
            <a:ext cx="10816640" cy="11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lgerian"/>
              <a:buNone/>
            </a:pPr>
            <a:r>
              <a:rPr lang="pl-PL" sz="4400" dirty="0">
                <a:latin typeface="Algerian"/>
                <a:ea typeface="Algerian"/>
                <a:cs typeface="Algerian"/>
                <a:sym typeface="Algerian"/>
              </a:rPr>
              <a:t>POLSKIE LEGIONY </a:t>
            </a:r>
            <a:r>
              <a:rPr lang="pl-PL" sz="4400" dirty="0" smtClean="0">
                <a:latin typeface="Algerian"/>
                <a:ea typeface="Algerian"/>
                <a:cs typeface="Algerian"/>
                <a:sym typeface="Algerian"/>
              </a:rPr>
              <a:t>WE </a:t>
            </a:r>
            <a:r>
              <a:rPr lang="pl-PL" sz="4400" dirty="0" err="1" smtClean="0">
                <a:latin typeface="Algerian"/>
                <a:ea typeface="Algerian"/>
                <a:cs typeface="Algerian"/>
                <a:sym typeface="Algerian"/>
              </a:rPr>
              <a:t>WŁOszeCH</a:t>
            </a:r>
            <a:r>
              <a:rPr lang="pl-PL" sz="4400" dirty="0" smtClean="0">
                <a:latin typeface="Algerian"/>
                <a:ea typeface="Algerian"/>
                <a:cs typeface="Algerian"/>
                <a:sym typeface="Algerian"/>
              </a:rPr>
              <a:t> </a:t>
            </a:r>
            <a:r>
              <a:rPr lang="pl-PL" sz="4400" dirty="0">
                <a:latin typeface="Algerian"/>
                <a:ea typeface="Algerian"/>
                <a:cs typeface="Algerian"/>
                <a:sym typeface="Algerian"/>
              </a:rPr>
              <a:t>- 1797</a:t>
            </a:r>
            <a:endParaRPr sz="4400" dirty="0">
              <a:latin typeface="Algerian"/>
              <a:ea typeface="Algerian"/>
              <a:cs typeface="Algerian"/>
              <a:sym typeface="Algerian"/>
            </a:endParaRPr>
          </a:p>
        </p:txBody>
      </p:sp>
      <p:sp>
        <p:nvSpPr>
          <p:cNvPr id="186" name="Google Shape;186;p6"/>
          <p:cNvSpPr txBox="1">
            <a:spLocks noGrp="1"/>
          </p:cNvSpPr>
          <p:nvPr>
            <p:ph type="body" idx="1"/>
          </p:nvPr>
        </p:nvSpPr>
        <p:spPr>
          <a:xfrm>
            <a:off x="5158784" y="1193948"/>
            <a:ext cx="6390088" cy="40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60000"/>
              <a:buNone/>
            </a:pPr>
            <a:r>
              <a:rPr lang="pl-PL" i="1" dirty="0">
                <a:latin typeface="Arial"/>
                <a:ea typeface="Arial"/>
                <a:cs typeface="Arial"/>
                <a:sym typeface="Arial"/>
              </a:rPr>
              <a:t>„</a:t>
            </a:r>
            <a:r>
              <a:rPr lang="pl-PL" b="1" i="1" dirty="0">
                <a:latin typeface="+mn-lt"/>
                <a:ea typeface="Arial"/>
                <a:cs typeface="Arial"/>
                <a:sym typeface="Arial"/>
              </a:rPr>
              <a:t>NIE ISTNIEJE POLSKA ARMIA,                                            A RZECZPOSPOLITĄ WYMAZANO Z MAP </a:t>
            </a:r>
            <a:r>
              <a:rPr lang="pl-PL" b="1" i="1" dirty="0" smtClean="0">
                <a:latin typeface="+mn-lt"/>
                <a:ea typeface="Arial"/>
                <a:cs typeface="Arial"/>
                <a:sym typeface="Arial"/>
              </a:rPr>
              <a:t>ŚWIATA </a:t>
            </a:r>
            <a:r>
              <a:rPr lang="pl-PL" b="1" i="1" dirty="0">
                <a:latin typeface="+mn-lt"/>
                <a:ea typeface="Arial"/>
                <a:cs typeface="Arial"/>
                <a:sym typeface="Arial"/>
              </a:rPr>
              <a:t>TAK BYĆ NIE MOŻE! POLSKA JESZCZE NIE ZGINĘŁA I TRZEBA ŚWIATU O NIEJ PRZYPOMNIEĆ</a:t>
            </a:r>
            <a:r>
              <a:rPr lang="pl-PL" b="1" i="1" dirty="0" smtClean="0">
                <a:latin typeface="+mn-lt"/>
                <a:ea typeface="Arial"/>
                <a:cs typeface="Arial"/>
                <a:sym typeface="Arial"/>
              </a:rPr>
              <a:t>”</a:t>
            </a:r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60000"/>
              <a:buNone/>
            </a:pPr>
            <a:endParaRPr b="1" dirty="0">
              <a:latin typeface="+mn-lt"/>
            </a:endParaRPr>
          </a:p>
          <a:p>
            <a:pPr marL="0" lvl="0" indent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60000"/>
              <a:buNone/>
            </a:pPr>
            <a:r>
              <a:rPr lang="pl-PL" sz="1900" b="1" dirty="0">
                <a:latin typeface="Arial"/>
                <a:ea typeface="Arial"/>
                <a:cs typeface="Arial"/>
                <a:sym typeface="Arial"/>
              </a:rPr>
              <a:t>LEGIONY POLSKIE WE WŁOSZECH </a:t>
            </a:r>
            <a:r>
              <a:rPr lang="pl-PL" sz="1900" dirty="0">
                <a:latin typeface="Arial"/>
                <a:ea typeface="Arial"/>
                <a:cs typeface="Arial"/>
                <a:sym typeface="Arial"/>
              </a:rPr>
              <a:t>– POLSKIE FORMACJE WOJSKOWE, TWORZONE NA TERENIE WSPÓŁCZESNYCH WŁOCH, KTÓRYCH CELEM BYŁA </a:t>
            </a:r>
            <a:r>
              <a:rPr lang="pl-PL" sz="1900" dirty="0" smtClean="0">
                <a:latin typeface="Arial"/>
                <a:ea typeface="Arial"/>
                <a:cs typeface="Arial"/>
                <a:sym typeface="Arial"/>
              </a:rPr>
              <a:t>WALKA  </a:t>
            </a:r>
            <a:r>
              <a:rPr lang="pl-PL" sz="1900" dirty="0">
                <a:latin typeface="Arial"/>
                <a:ea typeface="Arial"/>
                <a:cs typeface="Arial"/>
                <a:sym typeface="Arial"/>
              </a:rPr>
              <a:t>O NIEPODLEGŁOŚĆ POLSKI. </a:t>
            </a:r>
            <a:endParaRPr sz="19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7" name="Google Shape;187;p6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85160" y="1014086"/>
            <a:ext cx="4652016" cy="44357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2000">
        <p14:reveal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7"/>
          <p:cNvSpPr txBox="1">
            <a:spLocks noGrp="1"/>
          </p:cNvSpPr>
          <p:nvPr>
            <p:ph type="title"/>
          </p:nvPr>
        </p:nvSpPr>
        <p:spPr>
          <a:xfrm>
            <a:off x="685800" y="228600"/>
            <a:ext cx="10443753" cy="1158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2727"/>
              <a:buFont typeface="Algerian"/>
              <a:buNone/>
            </a:pPr>
            <a:r>
              <a:rPr lang="pl-PL" dirty="0">
                <a:latin typeface="Algerian"/>
                <a:ea typeface="Algerian"/>
                <a:cs typeface="Algerian"/>
                <a:sym typeface="Algerian"/>
              </a:rPr>
              <a:t>MAZUREK DĄBROWSKIEGO –                 </a:t>
            </a:r>
            <a:r>
              <a:rPr lang="pl-PL" sz="4400" dirty="0">
                <a:latin typeface="Algerian"/>
                <a:ea typeface="Algerian"/>
                <a:cs typeface="Algerian"/>
                <a:sym typeface="Algerian"/>
              </a:rPr>
              <a:t>HYMN POLSKI</a:t>
            </a:r>
            <a:endParaRPr sz="4400" dirty="0">
              <a:latin typeface="Algerian"/>
              <a:ea typeface="Algerian"/>
              <a:cs typeface="Algerian"/>
              <a:sym typeface="Algerian"/>
            </a:endParaRPr>
          </a:p>
        </p:txBody>
      </p:sp>
      <p:sp>
        <p:nvSpPr>
          <p:cNvPr id="193" name="Google Shape;193;p7"/>
          <p:cNvSpPr txBox="1">
            <a:spLocks noGrp="1"/>
          </p:cNvSpPr>
          <p:nvPr>
            <p:ph type="body" idx="1"/>
          </p:nvPr>
        </p:nvSpPr>
        <p:spPr>
          <a:xfrm>
            <a:off x="4882896" y="1733436"/>
            <a:ext cx="6483096" cy="3944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60000"/>
              <a:buNone/>
            </a:pPr>
            <a:r>
              <a:rPr lang="pl-PL" sz="1800" b="1" dirty="0">
                <a:latin typeface="+mn-lt"/>
                <a:ea typeface="Arial"/>
                <a:cs typeface="Arial"/>
                <a:sym typeface="Arial"/>
              </a:rPr>
              <a:t>SŁOWA </a:t>
            </a:r>
            <a:r>
              <a:rPr lang="pl-PL" sz="1800" b="1" dirty="0" smtClean="0">
                <a:latin typeface="+mn-lt"/>
                <a:ea typeface="Arial"/>
                <a:cs typeface="Arial"/>
                <a:sym typeface="Arial"/>
              </a:rPr>
              <a:t>PÓŹNEJSZEGO HYMNU NAZYWANEGO </a:t>
            </a:r>
            <a:r>
              <a:rPr lang="pl-PL" b="1" dirty="0" smtClean="0">
                <a:latin typeface="+mn-lt"/>
                <a:ea typeface="Arial"/>
                <a:cs typeface="Arial"/>
                <a:sym typeface="Arial"/>
              </a:rPr>
              <a:t>„</a:t>
            </a:r>
            <a:r>
              <a:rPr lang="pl-PL" b="1" i="1" dirty="0" smtClean="0">
                <a:latin typeface="+mn-lt"/>
                <a:ea typeface="Arial"/>
                <a:cs typeface="Arial"/>
                <a:sym typeface="Arial"/>
              </a:rPr>
              <a:t>PIEŚNIĄ </a:t>
            </a:r>
            <a:r>
              <a:rPr lang="pl-PL" b="1" i="1" dirty="0">
                <a:latin typeface="+mn-lt"/>
                <a:ea typeface="Arial"/>
                <a:cs typeface="Arial"/>
                <a:sym typeface="Arial"/>
              </a:rPr>
              <a:t>LEGIONÓW POLSKICH WE </a:t>
            </a:r>
            <a:r>
              <a:rPr lang="pl-PL" b="1" i="1" dirty="0" smtClean="0">
                <a:latin typeface="+mn-lt"/>
                <a:ea typeface="Arial"/>
                <a:cs typeface="Arial"/>
                <a:sym typeface="Arial"/>
              </a:rPr>
              <a:t>WŁOSZECH”              </a:t>
            </a:r>
            <a:r>
              <a:rPr lang="pl-PL" b="1" dirty="0" smtClean="0"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pl-PL" sz="1800" b="1" dirty="0">
                <a:latin typeface="+mn-lt"/>
                <a:ea typeface="Arial"/>
                <a:cs typeface="Arial"/>
                <a:sym typeface="Arial"/>
              </a:rPr>
              <a:t>ZOSTAŁY NAPISANE PRZEZ </a:t>
            </a:r>
            <a:r>
              <a:rPr lang="pl-PL" sz="1800" b="1" dirty="0" smtClean="0">
                <a:latin typeface="+mn-lt"/>
                <a:ea typeface="Arial"/>
                <a:cs typeface="Arial"/>
                <a:sym typeface="Arial"/>
              </a:rPr>
              <a:t>JÓZEFA </a:t>
            </a:r>
            <a:r>
              <a:rPr lang="pl-PL" sz="1800" b="1" dirty="0">
                <a:latin typeface="+mn-lt"/>
                <a:ea typeface="Arial"/>
                <a:cs typeface="Arial"/>
                <a:sym typeface="Arial"/>
              </a:rPr>
              <a:t>WYBICKIEGO</a:t>
            </a:r>
            <a:r>
              <a:rPr lang="pl-PL" sz="1800" b="1" dirty="0" smtClean="0">
                <a:latin typeface="+mn-lt"/>
                <a:ea typeface="Arial"/>
                <a:cs typeface="Arial"/>
                <a:sym typeface="Arial"/>
              </a:rPr>
              <a:t>.</a:t>
            </a:r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60000"/>
              <a:buNone/>
            </a:pPr>
            <a:endParaRPr b="1" dirty="0">
              <a:latin typeface="+mn-lt"/>
            </a:endParaRPr>
          </a:p>
          <a:p>
            <a:pPr marL="0" lvl="0" indent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60000"/>
              <a:buNone/>
            </a:pPr>
            <a:r>
              <a:rPr lang="pl-PL" sz="1800" dirty="0">
                <a:latin typeface="+mn-lt"/>
                <a:ea typeface="Arial"/>
                <a:cs typeface="Arial"/>
                <a:sym typeface="Arial"/>
              </a:rPr>
              <a:t>SŁOWA  NAWIĄZYWAŁY DO WZNIOSŁYCH WYDARZEŃ </a:t>
            </a:r>
            <a:r>
              <a:rPr lang="pl-PL" sz="1800" dirty="0" smtClean="0">
                <a:latin typeface="+mn-lt"/>
                <a:ea typeface="Arial"/>
                <a:cs typeface="Arial"/>
                <a:sym typeface="Arial"/>
              </a:rPr>
              <a:t>           Z </a:t>
            </a:r>
            <a:r>
              <a:rPr lang="pl-PL" sz="1800" dirty="0">
                <a:latin typeface="+mn-lt"/>
                <a:ea typeface="Arial"/>
                <a:cs typeface="Arial"/>
                <a:sym typeface="Arial"/>
              </a:rPr>
              <a:t>DZIEJÓW POLSKIEGO ORĘŻA ORAZ WSPÓŁCZESNYCH </a:t>
            </a:r>
            <a:r>
              <a:rPr lang="pl-PL" sz="1800" dirty="0" smtClean="0">
                <a:latin typeface="+mn-lt"/>
                <a:ea typeface="Arial"/>
                <a:cs typeface="Arial"/>
                <a:sym typeface="Arial"/>
              </a:rPr>
              <a:t>POLAKÓW, </a:t>
            </a:r>
            <a:r>
              <a:rPr lang="pl-PL" sz="1800" dirty="0">
                <a:latin typeface="+mn-lt"/>
                <a:ea typeface="Arial"/>
                <a:cs typeface="Arial"/>
                <a:sym typeface="Arial"/>
              </a:rPr>
              <a:t>W KTÓRYCH POKŁADANO NADZIEJĘ NA POWRÓT DO OJCZYZNY </a:t>
            </a:r>
            <a:r>
              <a:rPr lang="pl-PL" sz="1800" dirty="0" smtClean="0">
                <a:latin typeface="+mn-lt"/>
                <a:ea typeface="Arial"/>
                <a:cs typeface="Arial"/>
                <a:sym typeface="Arial"/>
              </a:rPr>
              <a:t>               I </a:t>
            </a:r>
            <a:r>
              <a:rPr lang="pl-PL" sz="1800" dirty="0">
                <a:latin typeface="+mn-lt"/>
                <a:ea typeface="Arial"/>
                <a:cs typeface="Arial"/>
                <a:sym typeface="Arial"/>
              </a:rPr>
              <a:t>ODZYSKANIE NIEPODLEGŁOŚCI.</a:t>
            </a:r>
            <a:endParaRPr sz="1800" dirty="0">
              <a:latin typeface="+mn-lt"/>
              <a:ea typeface="Arial"/>
              <a:cs typeface="Arial"/>
              <a:sym typeface="Arial"/>
            </a:endParaRPr>
          </a:p>
        </p:txBody>
      </p:sp>
      <p:pic>
        <p:nvPicPr>
          <p:cNvPr id="194" name="Google Shape;194;p7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43254" y="1293748"/>
            <a:ext cx="4566490" cy="42840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1000">
        <p14:reveal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ydarzenie główne">
  <a:themeElements>
    <a:clrScheme name="Main Event">
      <a:dk1>
        <a:srgbClr val="000000"/>
      </a:dk1>
      <a:lt1>
        <a:srgbClr val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522</Words>
  <Application>Microsoft Office PowerPoint</Application>
  <PresentationFormat>Panoramiczny</PresentationFormat>
  <Paragraphs>62</Paragraphs>
  <Slides>19</Slides>
  <Notes>19</Notes>
  <HiddenSlides>0</HiddenSlides>
  <MMClips>1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3" baseType="lpstr">
      <vt:lpstr>Algerian</vt:lpstr>
      <vt:lpstr>Arial</vt:lpstr>
      <vt:lpstr>Impact</vt:lpstr>
      <vt:lpstr>Wydarzenie główne</vt:lpstr>
      <vt:lpstr>Prezentacja programu PowerPoint</vt:lpstr>
      <vt:lpstr>POLSKA W XVIII WIEKU</vt:lpstr>
      <vt:lpstr>I ROZBIÓR POLSKI - 1772</vt:lpstr>
      <vt:lpstr>KONSTYTUCJA 3 MAJA 1791</vt:lpstr>
      <vt:lpstr>II ROZBIÓR POLSKI - 1793</vt:lpstr>
      <vt:lpstr>powstanie KOŚCIUSZKOWSKIE - 1794</vt:lpstr>
      <vt:lpstr>III ROZBIÓR POLSKI – 1795</vt:lpstr>
      <vt:lpstr>POLSKIE LEGIONY WE WŁOszeCH - 1797</vt:lpstr>
      <vt:lpstr>MAZUREK DĄBROWSKIEGO –                 HYMN POLSKI</vt:lpstr>
      <vt:lpstr>WALKA POLAKÓW O WOLNOŚĆ W XIX WIEKU</vt:lpstr>
      <vt:lpstr>WALKA POLAKÓW O WOLNOŚĆ W XIX WIEKU</vt:lpstr>
      <vt:lpstr>WALKA POLAKÓW O WOLNOŚĆ W XIX WIEKU</vt:lpstr>
      <vt:lpstr>WALKA Z GERMANIZACJĄ</vt:lpstr>
      <vt:lpstr>I WOJNA ŚWIATOWA  1914 - 1918</vt:lpstr>
      <vt:lpstr>I WOJNA ŚWIATOWA  1914 - 1918</vt:lpstr>
      <vt:lpstr>I WOJNA ŚWIATOWA  1914 - 1918</vt:lpstr>
      <vt:lpstr>11 LISTOPADA 1918</vt:lpstr>
      <vt:lpstr>NIEPODLEGŁA</vt:lpstr>
      <vt:lpstr>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dawid00065@gmail.com</dc:creator>
  <cp:lastModifiedBy>Konto Microsoft</cp:lastModifiedBy>
  <cp:revision>44</cp:revision>
  <dcterms:created xsi:type="dcterms:W3CDTF">2022-11-07T13:50:04Z</dcterms:created>
  <dcterms:modified xsi:type="dcterms:W3CDTF">2022-11-10T07:25:45Z</dcterms:modified>
</cp:coreProperties>
</file>