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604c0a9b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604c0a9b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604c0a9b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604c0a9b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604c0a9b0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604c0a9b0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604c0a9b0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604c0a9b0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604c0a9b0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604c0a9b0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/>
        </p:nvSpPr>
        <p:spPr>
          <a:xfrm>
            <a:off x="1676575" y="819325"/>
            <a:ext cx="5750400" cy="35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Odejmuję liczby jednocyfrowe od liczb dwucyfrowych</a:t>
            </a:r>
            <a:endParaRPr sz="4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4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metodą odliczania.</a:t>
            </a:r>
            <a:endParaRPr sz="4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7" cy="6885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1539975" y="940675"/>
            <a:ext cx="3687000" cy="4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Jak to szybko obliczyć?: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3450" y="1516546"/>
            <a:ext cx="4224725" cy="12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257925" y="2769000"/>
            <a:ext cx="5530500" cy="22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omic Sans MS"/>
              <a:buAutoNum type="arabicPeriod"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Pamiętam, że mama ma 32 lata.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omic Sans MS"/>
              <a:buAutoNum type="arabicPeriod"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Odliczam 5 lat na palcach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1 palec to jeden rok, czyli odliczam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5 palców.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omic Sans MS"/>
              <a:buAutoNum type="arabicPeriod"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31 (1 palec), 30 (drugi palec)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29 (trzeci palec), 28 (czwarty palec), 27 (piąty palec)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4126950" y="3026925"/>
            <a:ext cx="1744800" cy="59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24150" y="2639574"/>
            <a:ext cx="2967450" cy="2006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8" cy="145311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/>
        </p:nvSpPr>
        <p:spPr>
          <a:xfrm>
            <a:off x="152275" y="1866225"/>
            <a:ext cx="1835400" cy="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24 - 6 = 18             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2822100" y="1907925"/>
            <a:ext cx="15249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51 - 3 = 48            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082825" y="1949625"/>
            <a:ext cx="18354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37 - 8 = 29           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7358700" y="1949625"/>
            <a:ext cx="15855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65 - 7 = 58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23450" y="2784175"/>
            <a:ext cx="16767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48 - 9 = 39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2670300" y="2830350"/>
            <a:ext cx="16767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72 - 4 = 68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4968900" y="2830350"/>
            <a:ext cx="16767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83 - 5 = 78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7267500" y="2830350"/>
            <a:ext cx="16767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90 - 6 = 84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8" cy="118583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 txBox="1"/>
          <p:nvPr/>
        </p:nvSpPr>
        <p:spPr>
          <a:xfrm>
            <a:off x="212425" y="1479325"/>
            <a:ext cx="2708400" cy="4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Mama waży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66 kg.</a:t>
            </a: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7729" y="1436850"/>
            <a:ext cx="796425" cy="10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/>
          <p:nvPr/>
        </p:nvSpPr>
        <p:spPr>
          <a:xfrm>
            <a:off x="2533825" y="1661400"/>
            <a:ext cx="750900" cy="212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212425" y="3482075"/>
            <a:ext cx="2951100" cy="5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Ciocia waży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70325" y="2611955"/>
            <a:ext cx="2101950" cy="13163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6"/>
          <p:cNvSpPr/>
          <p:nvPr/>
        </p:nvSpPr>
        <p:spPr>
          <a:xfrm>
            <a:off x="3900025" y="3543475"/>
            <a:ext cx="750900" cy="212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4794525" y="3292450"/>
            <a:ext cx="2769000" cy="11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Więcej, tzn. muszę dodać 8 kg.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66 kg + 8 kg = </a:t>
            </a:r>
            <a:r>
              <a:rPr lang="pl" sz="2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74 kg </a:t>
            </a:r>
            <a:endParaRPr sz="2000">
              <a:solidFill>
                <a:srgbClr val="99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4825" y="106875"/>
            <a:ext cx="2219499" cy="151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/>
        </p:nvSpPr>
        <p:spPr>
          <a:xfrm>
            <a:off x="986225" y="1198525"/>
            <a:ext cx="1638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Babcia waży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1092425" y="1866225"/>
            <a:ext cx="5598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Czy już wiesz jakie działanie trzeba wykonać?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995200" y="2571750"/>
            <a:ext cx="6486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Sprawdź czy dobrze pomyślałeś/łaś. Kliknij myszką.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2222775" y="3353125"/>
            <a:ext cx="5378700" cy="1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74 kg - 5 kg = </a:t>
            </a:r>
            <a:r>
              <a:rPr lang="pl" sz="3000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69 kg. </a:t>
            </a:r>
            <a:endParaRPr sz="3000">
              <a:solidFill>
                <a:srgbClr val="99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5720050" y="220000"/>
            <a:ext cx="29130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Pamiętaj, że ciocia waży 74 kg.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co oznacza wyraz mniej? 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7" cy="129717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8"/>
          <p:cNvSpPr txBox="1"/>
          <p:nvPr/>
        </p:nvSpPr>
        <p:spPr>
          <a:xfrm>
            <a:off x="2044675" y="1676775"/>
            <a:ext cx="8562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5522300" y="1719800"/>
            <a:ext cx="8562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8135400" y="1719800"/>
            <a:ext cx="8562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 sz="2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877300" y="2780450"/>
            <a:ext cx="6784800" cy="10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Wykonaj zadania 1 - 4 w kartach           </a:t>
            </a:r>
            <a:endParaRPr sz="3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ćwiczeń str. 27.</a:t>
            </a:r>
            <a:endParaRPr sz="30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