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6108f9381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6108f9381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6108f938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6108f938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6108f938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6108f938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108f9381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6108f938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6108f9381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6108f9381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6108f938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6108f938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6108f9381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6108f938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6108f9381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6108f9381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6108f9381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6108f9381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/>
        </p:nvSpPr>
        <p:spPr>
          <a:xfrm>
            <a:off x="1706925" y="826900"/>
            <a:ext cx="56973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Odejmuję liczby 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jednocyfrowe od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dwucyfrowych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/>
        </p:nvSpPr>
        <p:spPr>
          <a:xfrm>
            <a:off x="1046900" y="1335175"/>
            <a:ext cx="7002000" cy="30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Wykonaj zadania 1- 3 w kartach     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ćwiczeń str. 28.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Zadanie 4 dla chętnych. 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146984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538600" y="2624850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40 - 1 = 39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24050" y="1842900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26 - 6 = 20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800650" y="1813125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45 - 5 = 40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077250" y="1813125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72 - 2 = 70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323450" y="1813125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89 - 9 = 80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2807925" y="2624850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60 - 3 = 57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5107600" y="2624850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50 - 8 = 42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7171050" y="2624850"/>
            <a:ext cx="16083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30 - 4 = 26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587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225" y="892693"/>
            <a:ext cx="2673649" cy="9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07600" y="892697"/>
            <a:ext cx="3400750" cy="12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6939550" y="892700"/>
            <a:ext cx="1896600" cy="37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Układ czekoladek przypomina nam nasz kartonik </a:t>
            </a:r>
            <a:b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 kolorowymi kwadracikami. 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Chłopiec najpierw zabiera 2 czekoladki, aby zostały pełne dziesiątki. Dopiero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później zabiera kolejne czekoladki, czyli jeszcze 4. 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0325" y="2671025"/>
            <a:ext cx="5133975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0" l="0" r="80954" t="0"/>
          <a:stretch/>
        </p:blipFill>
        <p:spPr>
          <a:xfrm>
            <a:off x="3111050" y="1510325"/>
            <a:ext cx="1683476" cy="7713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538625" y="174475"/>
            <a:ext cx="7912500" cy="10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Obliczmy tym sposobem niektóre działania. Spróbuj napisać na kartce swoje rozwiązanie, dopiero później kliknij myszką, a dowiesz się jakie jest prawidłowe rozwiązanie.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1797950" y="2617275"/>
            <a:ext cx="532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23 -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23 -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17</a:t>
            </a:r>
            <a:endParaRPr sz="3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6"/>
          <p:cNvSpPr/>
          <p:nvPr/>
        </p:nvSpPr>
        <p:spPr>
          <a:xfrm rot="5400000">
            <a:off x="4204749" y="2539225"/>
            <a:ext cx="174600" cy="1164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1750" y="281375"/>
            <a:ext cx="230505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1797950" y="2617275"/>
            <a:ext cx="532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22 -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22 -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15</a:t>
            </a:r>
            <a:endParaRPr sz="3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0" name="Google Shape;100;p17"/>
          <p:cNvSpPr/>
          <p:nvPr/>
        </p:nvSpPr>
        <p:spPr>
          <a:xfrm rot="5400000">
            <a:off x="4204749" y="2539225"/>
            <a:ext cx="174600" cy="1164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7250" y="296525"/>
            <a:ext cx="2247900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1760025" y="2404875"/>
            <a:ext cx="532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26 -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26 -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18</a:t>
            </a:r>
            <a:endParaRPr sz="3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7" name="Google Shape;107;p18"/>
          <p:cNvSpPr/>
          <p:nvPr/>
        </p:nvSpPr>
        <p:spPr>
          <a:xfrm rot="5400000">
            <a:off x="4197149" y="2334375"/>
            <a:ext cx="174600" cy="1164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3155900" y="3269700"/>
            <a:ext cx="43698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5875" y="190325"/>
            <a:ext cx="22764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9"/>
          <p:cNvSpPr txBox="1"/>
          <p:nvPr/>
        </p:nvSpPr>
        <p:spPr>
          <a:xfrm>
            <a:off x="1760025" y="2404875"/>
            <a:ext cx="532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25 -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25 -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16</a:t>
            </a:r>
            <a:endParaRPr sz="3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5" name="Google Shape;115;p19"/>
          <p:cNvSpPr/>
          <p:nvPr/>
        </p:nvSpPr>
        <p:spPr>
          <a:xfrm rot="5400000">
            <a:off x="4197149" y="2334375"/>
            <a:ext cx="174600" cy="1164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0"/>
          <p:cNvPicPr preferRelativeResize="0"/>
          <p:nvPr/>
        </p:nvPicPr>
        <p:blipFill rotWithShape="1">
          <a:blip r:embed="rId3">
            <a:alphaModFix/>
          </a:blip>
          <a:srcRect b="0" l="0" r="0" t="17715"/>
          <a:stretch/>
        </p:blipFill>
        <p:spPr>
          <a:xfrm>
            <a:off x="152400" y="508277"/>
            <a:ext cx="8839201" cy="16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/>
        </p:nvSpPr>
        <p:spPr>
          <a:xfrm>
            <a:off x="394475" y="75875"/>
            <a:ext cx="77607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Uzupełnij grafy.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 rotWithShape="1">
          <a:blip r:embed="rId3">
            <a:alphaModFix/>
          </a:blip>
          <a:srcRect b="0" l="0" r="67222" t="17715"/>
          <a:stretch/>
        </p:blipFill>
        <p:spPr>
          <a:xfrm>
            <a:off x="152400" y="3148975"/>
            <a:ext cx="2897274" cy="16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0"/>
          <p:cNvSpPr txBox="1"/>
          <p:nvPr/>
        </p:nvSpPr>
        <p:spPr>
          <a:xfrm>
            <a:off x="152400" y="2291050"/>
            <a:ext cx="88392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Zastanów się nad rozwiązaniem i sprawdź siebie klikając myszką.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940700" y="4354525"/>
            <a:ext cx="546300" cy="409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2049000" y="4354525"/>
            <a:ext cx="546300" cy="409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0"/>
          <p:cNvSpPr/>
          <p:nvPr/>
        </p:nvSpPr>
        <p:spPr>
          <a:xfrm>
            <a:off x="2375875" y="38551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997550" y="44152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4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20"/>
          <p:cNvSpPr txBox="1"/>
          <p:nvPr/>
        </p:nvSpPr>
        <p:spPr>
          <a:xfrm>
            <a:off x="2105850" y="44152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2432725" y="39607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27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0" name="Google Shape;130;p20"/>
          <p:cNvPicPr preferRelativeResize="0"/>
          <p:nvPr/>
        </p:nvPicPr>
        <p:blipFill rotWithShape="1">
          <a:blip r:embed="rId3">
            <a:alphaModFix/>
          </a:blip>
          <a:srcRect b="0" l="34464" r="34467" t="17715"/>
          <a:stretch/>
        </p:blipFill>
        <p:spPr>
          <a:xfrm>
            <a:off x="3277275" y="3141700"/>
            <a:ext cx="2746225" cy="16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/>
          <p:nvPr/>
        </p:nvSpPr>
        <p:spPr>
          <a:xfrm>
            <a:off x="4377238" y="38101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/>
          <p:nvPr/>
        </p:nvSpPr>
        <p:spPr>
          <a:xfrm>
            <a:off x="5032400" y="43096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0"/>
          <p:cNvSpPr/>
          <p:nvPr/>
        </p:nvSpPr>
        <p:spPr>
          <a:xfrm>
            <a:off x="5382075" y="38551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4434100" y="39157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60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5438925" y="39607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56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5089250" y="44152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4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7" name="Google Shape;137;p20"/>
          <p:cNvPicPr preferRelativeResize="0"/>
          <p:nvPr/>
        </p:nvPicPr>
        <p:blipFill rotWithShape="1">
          <a:blip r:embed="rId3">
            <a:alphaModFix/>
          </a:blip>
          <a:srcRect b="0" l="66671" r="0" t="17715"/>
          <a:stretch/>
        </p:blipFill>
        <p:spPr>
          <a:xfrm>
            <a:off x="6114551" y="3141700"/>
            <a:ext cx="2946001" cy="16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0"/>
          <p:cNvSpPr/>
          <p:nvPr/>
        </p:nvSpPr>
        <p:spPr>
          <a:xfrm>
            <a:off x="6915175" y="43096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 txBox="1"/>
          <p:nvPr/>
        </p:nvSpPr>
        <p:spPr>
          <a:xfrm>
            <a:off x="152400" y="2291050"/>
            <a:ext cx="88392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Zastanów się nad rozwiązaniem i sprawdź siebie klikając myszką.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7500000" y="314897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7925500" y="4354525"/>
            <a:ext cx="546300" cy="49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7925500" y="446012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6972025" y="446012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7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7556850" y="3254575"/>
            <a:ext cx="4326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9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2" cy="13275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 txBox="1"/>
          <p:nvPr/>
        </p:nvSpPr>
        <p:spPr>
          <a:xfrm>
            <a:off x="303450" y="1676575"/>
            <a:ext cx="8109900" cy="11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220675" y="1676575"/>
            <a:ext cx="88392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Zastanów się nad rozwiązaniem i sprawdź siebie klikając myszką.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Pamiętaj! Wyraz ,,mniej” oznacza, że musimy odjąć.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220675" y="3125575"/>
            <a:ext cx="8839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32 kg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 kg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32 kg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kg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</a:t>
            </a:r>
            <a:r>
              <a:rPr lang="pl" sz="35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 kg</a:t>
            </a:r>
            <a:r>
              <a:rPr lang="pl" sz="3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24 kg</a:t>
            </a:r>
            <a:endParaRPr sz="3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3" name="Google Shape;153;p21"/>
          <p:cNvSpPr/>
          <p:nvPr/>
        </p:nvSpPr>
        <p:spPr>
          <a:xfrm rot="5400000">
            <a:off x="4441701" y="2484400"/>
            <a:ext cx="174600" cy="23214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