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 Slab"/>
      <p:regular r:id="rId12"/>
      <p:bold r:id="rId13"/>
    </p:embeddedFont>
    <p:embeddedFont>
      <p:font typeface="Robo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Slab-bold.fntdata"/><Relationship Id="rId12" Type="http://schemas.openxmlformats.org/officeDocument/2006/relationships/font" Target="fonts/RobotoSlab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.fntdata"/><Relationship Id="rId14" Type="http://schemas.openxmlformats.org/officeDocument/2006/relationships/font" Target="fonts/Roboto-regular.fntdata"/><Relationship Id="rId17" Type="http://schemas.openxmlformats.org/officeDocument/2006/relationships/font" Target="fonts/Roboto-boldItalic.fntdata"/><Relationship Id="rId16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749748b3c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749748b3c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749748b3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749748b3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749748b3c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749748b3c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749748b3c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749748b3c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749748b3c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749748b3c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9.png"/><Relationship Id="rId6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/>
        </p:nvSpPr>
        <p:spPr>
          <a:xfrm>
            <a:off x="1805525" y="880000"/>
            <a:ext cx="5750400" cy="33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Dodaję liczby jednocyfrowe do liczb dwucyfrowych 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4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metodą doliczania</a:t>
            </a:r>
            <a:endParaRPr sz="4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746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275" y="975501"/>
            <a:ext cx="3749525" cy="243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4171" y="975500"/>
            <a:ext cx="4247692" cy="243072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247800" y="3482750"/>
            <a:ext cx="8648400" cy="14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Jak to szybko obliczyć za pomocą palców?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Char char="-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pamiętaj, że Władek ma 46 zł;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Comic Sans MS"/>
              <a:buChar char="-"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dodając 5 zł każdą złotówkę dodaję osbno na palcach i mówię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47 (1 palec = 1 zł), 48 (drugi palec = 1 zł), 49 (trzeci palec =1 zł) itd.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2" name="Google Shape;72;p14"/>
          <p:cNvSpPr/>
          <p:nvPr/>
        </p:nvSpPr>
        <p:spPr>
          <a:xfrm rot="2527221">
            <a:off x="6759328" y="3307579"/>
            <a:ext cx="1266755" cy="561374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199" cy="1632348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348975" y="2890375"/>
            <a:ext cx="8521200" cy="13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27 + 5 = 32             49 + 7 = 56         86 + 8 = 94            32 + 9 = 41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53 + 8 = 61              74 + 7 = 81          65 + 6 = 71            19 + 4 = 23             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606900" y="1987600"/>
            <a:ext cx="73965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Kliknij myszką,a dowiesz się wyników.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/>
          <p:nvPr/>
        </p:nvSpPr>
        <p:spPr>
          <a:xfrm>
            <a:off x="1790400" y="675176"/>
            <a:ext cx="14262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0500" y="144825"/>
            <a:ext cx="2052650" cy="17062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6"/>
          <p:cNvSpPr txBox="1"/>
          <p:nvPr/>
        </p:nvSpPr>
        <p:spPr>
          <a:xfrm>
            <a:off x="0" y="493100"/>
            <a:ext cx="24732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Asia ma 27 zł.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7799" y="1935175"/>
            <a:ext cx="1734375" cy="147107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45525" y="2063400"/>
            <a:ext cx="32544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Ile złotych ma Beata?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2761400" y="2231050"/>
            <a:ext cx="12264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5878550" y="2322775"/>
            <a:ext cx="6078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6410050" y="2184825"/>
            <a:ext cx="2533800" cy="5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27 zł + 4 zł = 31 zł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86550" y="3490367"/>
            <a:ext cx="2052650" cy="152918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45525" y="4036525"/>
            <a:ext cx="32544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Ile złotych ma Sławek ?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2996000" y="4241275"/>
            <a:ext cx="9918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/>
          <p:nvPr/>
        </p:nvSpPr>
        <p:spPr>
          <a:xfrm>
            <a:off x="6237950" y="4189675"/>
            <a:ext cx="6078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/>
        </p:nvSpPr>
        <p:spPr>
          <a:xfrm>
            <a:off x="6364900" y="4004623"/>
            <a:ext cx="3014700" cy="10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Sławek może mieć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28 zł, 29 zł lub 30 zł.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2" cy="775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5150" y="1019399"/>
            <a:ext cx="1010400" cy="98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/>
        </p:nvSpPr>
        <p:spPr>
          <a:xfrm>
            <a:off x="113800" y="1327525"/>
            <a:ext cx="32544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Lis waży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9 kg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4" name="Google Shape;104;p17"/>
          <p:cNvSpPr/>
          <p:nvPr/>
        </p:nvSpPr>
        <p:spPr>
          <a:xfrm>
            <a:off x="2009525" y="1480700"/>
            <a:ext cx="6078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 txBox="1"/>
          <p:nvPr/>
        </p:nvSpPr>
        <p:spPr>
          <a:xfrm>
            <a:off x="113800" y="2094550"/>
            <a:ext cx="42180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Sarna jest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o 26 kg cięższa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od lisa.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6" name="Google Shape;106;p17"/>
          <p:cNvSpPr/>
          <p:nvPr/>
        </p:nvSpPr>
        <p:spPr>
          <a:xfrm>
            <a:off x="4331800" y="2232425"/>
            <a:ext cx="6078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5975" y="1327525"/>
            <a:ext cx="2143550" cy="120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2292700" y="2665913"/>
            <a:ext cx="26469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26 kg + 9 kg = </a:t>
            </a:r>
            <a:r>
              <a:rPr lang="pl" sz="200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35 kg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113800" y="3364000"/>
            <a:ext cx="6842700" cy="7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Wilk waży tyle kilogramów, ile ważą razem lis i sarna.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0" name="Google Shape;110;p17"/>
          <p:cNvSpPr/>
          <p:nvPr/>
        </p:nvSpPr>
        <p:spPr>
          <a:xfrm>
            <a:off x="2662775" y="4423300"/>
            <a:ext cx="607800" cy="21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7"/>
          <p:cNvSpPr txBox="1"/>
          <p:nvPr/>
        </p:nvSpPr>
        <p:spPr>
          <a:xfrm>
            <a:off x="3368200" y="4291000"/>
            <a:ext cx="2646900" cy="4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35</a:t>
            </a:r>
            <a:r>
              <a:rPr lang="pl" sz="20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 kg + 9 kg = 44 kg  </a:t>
            </a:r>
            <a:endParaRPr sz="20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11075" y="4040022"/>
            <a:ext cx="1090025" cy="107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/>
        </p:nvSpPr>
        <p:spPr>
          <a:xfrm>
            <a:off x="1562775" y="1395875"/>
            <a:ext cx="5864100" cy="13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>
                <a:solidFill>
                  <a:schemeClr val="accent4"/>
                </a:solidFill>
                <a:latin typeface="Comic Sans MS"/>
                <a:ea typeface="Comic Sans MS"/>
                <a:cs typeface="Comic Sans MS"/>
                <a:sym typeface="Comic Sans MS"/>
              </a:rPr>
              <a:t>Wykonaj zadania 1- 5 w kartach ćwiczeń do matematyki na str. 24</a:t>
            </a:r>
            <a:endParaRPr sz="2800">
              <a:solidFill>
                <a:schemeClr val="accent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