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4" r:id="rId16"/>
  </p:sldIdLst>
  <p:sldSz cx="12192000" cy="6858000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9" d="100"/>
          <a:sy n="79" d="100"/>
        </p:scale>
        <p:origin x="-384" y="-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BE744-6D48-4EC3-B54E-1957C75918D8}" type="datetimeFigureOut">
              <a:rPr lang="pl-PL"/>
              <a:pPr>
                <a:defRPr/>
              </a:pPr>
              <a:t>30.04.2020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67DF6-1E14-4255-9220-8411F0B3350A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2807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E4E60-56E7-4A94-B8D5-58AD9646B144}" type="datetimeFigureOut">
              <a:rPr lang="pl-PL"/>
              <a:pPr>
                <a:defRPr/>
              </a:pPr>
              <a:t>30.04.2020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84C79-B4DE-442E-9CE5-986A5ADA4041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0046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EEA5A-9D1F-4AFB-A1C3-F21971F914D2}" type="datetimeFigureOut">
              <a:rPr lang="pl-PL"/>
              <a:pPr>
                <a:defRPr/>
              </a:pPr>
              <a:t>30.04.2020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017A4-6764-4D46-9B5A-5C36114A28F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3563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1BB7D-3635-4078-8FFE-C889EACE06FF}" type="datetimeFigureOut">
              <a:rPr lang="pl-PL"/>
              <a:pPr>
                <a:defRPr/>
              </a:pPr>
              <a:t>30.04.2020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AD7C7-4662-47D5-AD04-7B2EA901F1C3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048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9DF61-A4A2-4E20-AC62-779FED9F9063}" type="datetimeFigureOut">
              <a:rPr lang="pl-PL"/>
              <a:pPr>
                <a:defRPr/>
              </a:pPr>
              <a:t>30.04.2020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86A16-3E8D-46D5-B12C-D3D78938B302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8654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1CB1B-4B55-4C7A-97F1-11B9C5C6CB92}" type="datetimeFigureOut">
              <a:rPr lang="pl-PL"/>
              <a:pPr>
                <a:defRPr/>
              </a:pPr>
              <a:t>30.04.2020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813EE-AD14-41C0-810D-6705DE60CB5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2424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4C284-6ECB-40EC-B162-8E5A16447984}" type="datetimeFigureOut">
              <a:rPr lang="pl-PL"/>
              <a:pPr>
                <a:defRPr/>
              </a:pPr>
              <a:t>30.04.2020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D81B1-24A7-4351-9AF6-41D86F944E8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0229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F6DDB-B4B2-499F-9D74-337FAEC70BC3}" type="datetimeFigureOut">
              <a:rPr lang="pl-PL"/>
              <a:pPr>
                <a:defRPr/>
              </a:pPr>
              <a:t>30.04.2020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3C8EA-785E-4D54-B34D-0179645E2C3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4048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77B38-A1CE-4613-A8A2-6063FB5B8C4E}" type="datetimeFigureOut">
              <a:rPr lang="pl-PL"/>
              <a:pPr>
                <a:defRPr/>
              </a:pPr>
              <a:t>30.04.2020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63F6C-4DF5-4C52-B11F-B62F8E483A0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2444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ECC14-9AFE-4482-8122-C17270B1AE68}" type="datetimeFigureOut">
              <a:rPr lang="pl-PL"/>
              <a:pPr>
                <a:defRPr/>
              </a:pPr>
              <a:t>30.04.2020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DF9AD-577B-489B-ADBB-FFEB313850F4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2862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A2475-7F8B-42CA-BB04-72169CAC65E1}" type="datetimeFigureOut">
              <a:rPr lang="pl-PL"/>
              <a:pPr>
                <a:defRPr/>
              </a:pPr>
              <a:t>30.04.2020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6C204-2C69-4D01-8415-EDD62C682091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253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A16282-21C7-41D2-A039-3A1F07883655}" type="datetimeFigureOut">
              <a:rPr lang="pl-PL"/>
              <a:pPr>
                <a:defRPr/>
              </a:pPr>
              <a:t>30.04.2020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A7F6503B-45EC-4BEC-980D-F50F8673B465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9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-1849438" y="976313"/>
            <a:ext cx="13271501" cy="49053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7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Jestem patriotą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7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– co to znaczy?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Patriotyzm gospodarczy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5625"/>
            <a:ext cx="3956824" cy="4340999"/>
          </a:xfrm>
          <a:solidFill>
            <a:schemeClr val="accent4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  <a:t>Można go zauważyć w działaniach przedsiębiorców, którzy swoją aktywnością zmieniają nasze otoczenie.</a:t>
            </a:r>
            <a:endParaRPr lang="pl-PL" dirty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  <p:pic>
        <p:nvPicPr>
          <p:cNvPr id="11268" name="Obraz 4" descr="Obraz zawierający rysunek, znak, żywność, talerz&#10;&#10;Opis wygenerowany automatyczn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1666">
            <a:off x="4811713" y="2160588"/>
            <a:ext cx="6337300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975"/>
            <a:ext cx="10515600" cy="132556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Patriotyzm społeczny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04386" y="1491088"/>
            <a:ext cx="3934521" cy="5601088"/>
          </a:xfrm>
        </p:spPr>
        <p:txBody>
          <a:bodyPr rtlCol="0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  <a:t>Płacenie podatków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  <a:t>Szanowanie mienia publicznego i społecznego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  <a:t> Uczestniczenie w uroczystościach narodowych oraz rekonstrukcjach historycznych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  <a:t>Uczciwość w stosunku do społeczeństwa oraz państwa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  <a:t>Patriotyzm lokalny – zaangażowanie w samorządy oraz regionalne akcje społeczne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  <p:pic>
        <p:nvPicPr>
          <p:cNvPr id="12292" name="Obraz 4" descr="Obraz zawierający sprzęt elektroniczny, klawiatura, komputer, siedzi&#10;&#10;Opis wygenerowany automatyczn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350" y="1379538"/>
            <a:ext cx="2822575" cy="21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Obraz 8" descr="Obraz zawierający osoba, stół, trawa, siedzi&#10;&#10;Opis wygenerowany automatyczn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975" y="3630613"/>
            <a:ext cx="5861050" cy="293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Obraz 10" descr="Obraz zawierający pozujący, zdjęcie, osoba, grupa&#10;&#10;Opis wygenerowany automatyczni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438" y="1379538"/>
            <a:ext cx="2863850" cy="211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Patriotyzm w sporcie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91449"/>
            <a:ext cx="4670502" cy="5010073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  <a:t>Można wyróżnić dwa rodzaje patriotyzmu sportowego.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  <a:t>Pierwszym jest doping </a:t>
            </a:r>
            <a:b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</a:br>
            <a: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  <a:t>i kibicowanie swoim rodakom walczącym </a:t>
            </a:r>
            <a:b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</a:br>
            <a: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  <a:t>o medale, tytuły i rekordy dla swojego narodu.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  <a:t> Drugą sytuacją są sportowcy, poświęcający się dla zdobycia najlepszych wyników dla swojego kraju.</a:t>
            </a:r>
            <a:endParaRPr lang="pl-PL" dirty="0"/>
          </a:p>
        </p:txBody>
      </p:sp>
      <p:pic>
        <p:nvPicPr>
          <p:cNvPr id="13316" name="Obraz 4" descr="Obraz zawierający osoba, grupa, zespół, pozujący&#10;&#10;Opis wygenerowany automatyczn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063" y="2025650"/>
            <a:ext cx="6069012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5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Pseudopatriotyzm</a:t>
            </a:r>
            <a:endParaRPr lang="pl-PL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7034" y="1498288"/>
            <a:ext cx="11530361" cy="1118297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>
                <a:ln w="9525">
                  <a:solidFill>
                    <a:schemeClr val="bg1"/>
                  </a:solidFill>
                  <a:prstDash val="solid"/>
                </a:ln>
              </a:rPr>
              <a:t>Jest to przesadne afiszowanie patriotyzmu w nieodpowiednich miejscach        i sytuacjach oraz hipokryzja z tym związana.</a:t>
            </a:r>
          </a:p>
        </p:txBody>
      </p:sp>
      <p:pic>
        <p:nvPicPr>
          <p:cNvPr id="14340" name="Obraz 5" descr="Obraz zawierający osoba, zewnętrzne, grupa, mężczyzna&#10;&#10;Opis wygenerowany automatyczn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681288"/>
            <a:ext cx="5281613" cy="344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rostokąt 6"/>
          <p:cNvSpPr/>
          <p:nvPr/>
        </p:nvSpPr>
        <p:spPr>
          <a:xfrm>
            <a:off x="617034" y="2682056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>
                <a:ln w="9525">
                  <a:solidFill>
                    <a:schemeClr val="bg1"/>
                  </a:solidFill>
                  <a:prstDash val="solid"/>
                </a:ln>
                <a:latin typeface="+mn-lt"/>
              </a:rPr>
              <a:t>Dobrym tego przykładem są pseudokibice zwani również kibolami, którzy obnoszą się swoim rzekomym patriotyzmem ustawiają się na walki niszcząc mienie publiczne oraz powodując zamęt.</a:t>
            </a:r>
            <a:endParaRPr lang="en-US" sz="2800" b="1" dirty="0">
              <a:ln w="9525">
                <a:solidFill>
                  <a:schemeClr val="bg1"/>
                </a:solidFill>
                <a:prstDash val="solid"/>
              </a:ln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Rozpowszechnianie patriotyzmu </a:t>
            </a:r>
            <a:br>
              <a:rPr lang="pl-P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popularyzowanie historii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36034" y="2026347"/>
            <a:ext cx="4915829" cy="4831653"/>
          </a:xfrm>
        </p:spPr>
        <p:txBody>
          <a:bodyPr rtlCol="0">
            <a:normAutofit fontScale="92500" lnSpcReduction="10000"/>
          </a:bodyPr>
          <a:lstStyle/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200" b="1" dirty="0">
                <a:ln w="9525">
                  <a:solidFill>
                    <a:schemeClr val="bg1"/>
                  </a:solidFill>
                  <a:prstDash val="solid"/>
                </a:ln>
              </a:rPr>
              <a:t>Promowanie polskości przez dostęp do mediów, poprzez: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200" b="1" dirty="0">
                <a:ln w="9525">
                  <a:solidFill>
                    <a:schemeClr val="bg1"/>
                  </a:solidFill>
                  <a:prstDash val="solid"/>
                </a:ln>
              </a:rPr>
              <a:t>Muzykę,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200" b="1" dirty="0">
                <a:ln w="9525">
                  <a:solidFill>
                    <a:schemeClr val="bg1"/>
                  </a:solidFill>
                  <a:prstDash val="solid"/>
                </a:ln>
              </a:rPr>
              <a:t>filmy edukacyjne </a:t>
            </a:r>
            <a:br>
              <a:rPr lang="pl-PL" sz="3200" b="1" dirty="0">
                <a:ln w="9525">
                  <a:solidFill>
                    <a:schemeClr val="bg1"/>
                  </a:solidFill>
                  <a:prstDash val="solid"/>
                </a:ln>
              </a:rPr>
            </a:br>
            <a:r>
              <a:rPr lang="pl-PL" sz="3200" b="1" dirty="0">
                <a:ln w="9525">
                  <a:solidFill>
                    <a:schemeClr val="bg1"/>
                  </a:solidFill>
                  <a:prstDash val="solid"/>
                </a:ln>
              </a:rPr>
              <a:t>i fabularne,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200" b="1" dirty="0">
                <a:ln w="9525">
                  <a:solidFill>
                    <a:schemeClr val="bg1"/>
                  </a:solidFill>
                  <a:prstDash val="solid"/>
                </a:ln>
              </a:rPr>
              <a:t>reklamy regionalne,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200" b="1" dirty="0">
                <a:ln w="9525">
                  <a:solidFill>
                    <a:schemeClr val="bg1"/>
                  </a:solidFill>
                  <a:prstDash val="solid"/>
                </a:ln>
              </a:rPr>
              <a:t>prowadzenie blogów o charakterze patriotycznym,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200" b="1" dirty="0">
                <a:ln w="9525">
                  <a:solidFill>
                    <a:schemeClr val="bg1"/>
                  </a:solidFill>
                  <a:prstDash val="solid"/>
                </a:ln>
              </a:rPr>
              <a:t>komiksy o tematyce historycznej.</a:t>
            </a:r>
            <a:endParaRPr lang="en-US" sz="3200" b="1" dirty="0">
              <a:ln w="9525">
                <a:solidFill>
                  <a:schemeClr val="bg1"/>
                </a:solidFill>
                <a:prstDash val="solid"/>
              </a:ln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dirty="0">
              <a:ln w="9525">
                <a:solidFill>
                  <a:schemeClr val="bg1"/>
                </a:solidFill>
                <a:prstDash val="solid"/>
              </a:ln>
            </a:endParaRPr>
          </a:p>
        </p:txBody>
      </p:sp>
      <p:sp>
        <p:nvSpPr>
          <p:cNvPr id="15364" name="Obraz 4"/>
          <p:cNvSpPr>
            <a:spLocks noChangeAspect="1" noChangeArrowheads="1"/>
          </p:cNvSpPr>
          <p:nvPr/>
        </p:nvSpPr>
        <p:spPr bwMode="auto">
          <a:xfrm>
            <a:off x="6096000" y="1690688"/>
            <a:ext cx="3387725" cy="250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l-PL"/>
          </a:p>
        </p:txBody>
      </p:sp>
      <p:pic>
        <p:nvPicPr>
          <p:cNvPr id="15365" name="Obraz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344988"/>
            <a:ext cx="5707063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Obraz 8" descr="Obraz zawierający mężczyzna, patrzenie, stojące, młode&#10;&#10;Opis wygenerowany automatyczn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875" y="1239838"/>
            <a:ext cx="2055813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677863"/>
            <a:ext cx="10515600" cy="132556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Czy czujesz się patriotą?</a:t>
            </a:r>
          </a:p>
        </p:txBody>
      </p:sp>
      <p:pic>
        <p:nvPicPr>
          <p:cNvPr id="16387" name="Symbol zastępczy zawartości 5" descr="Obraz zawierający parasol&#10;&#10;Opis wygenerowany automatyczni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1690688"/>
            <a:ext cx="5568950" cy="55689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6600" b="1" smtClean="0">
                <a:solidFill>
                  <a:srgbClr val="002060"/>
                </a:solidFill>
              </a:rPr>
              <a:t>Czym jest patriotyzm?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49300" y="2595563"/>
            <a:ext cx="10515600" cy="4351337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Patriotyzm jest to postawa społeczno-polityczna, oparta na miłości do swego kraju i jego tradycji przy równoczesnym poszanowaniu innych tradycji narodowych i kultur.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Charakteryzuje się przedkładaniem celów ważnych dla ojczyzny nad osobiste, gotowością do pracy dla jej dobra </a:t>
            </a:r>
            <a:br>
              <a:rPr lang="pl-P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 razie potrzeby, poświęcenia dla niej własnego zdrowia lub nawet życia.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390525"/>
            <a:ext cx="10515600" cy="5395913"/>
          </a:xfrm>
        </p:spPr>
        <p:txBody>
          <a:bodyPr rtlCol="0">
            <a:normAutofit fontScale="77500"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5400" dirty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8000" b="1" dirty="0">
                <a:solidFill>
                  <a:srgbClr val="FF0000"/>
                </a:solidFill>
              </a:rPr>
              <a:t>PATRIOTYZM</a:t>
            </a:r>
            <a:r>
              <a:rPr lang="pl-PL" sz="5400" dirty="0"/>
              <a:t>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600" dirty="0"/>
              <a:t>jest to więź emocjonalna ze swoim krajem oraz działaniem w miarę swoich możliwości na korzyść ojczyzny.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6600" dirty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600" dirty="0"/>
              <a:t>Może mieć różne oblicza w zależności od naszego wieku.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781050"/>
            <a:ext cx="10515600" cy="5395913"/>
          </a:xfrm>
        </p:spPr>
        <p:txBody>
          <a:bodyPr rtlCol="0">
            <a:normAutofit fontScale="92500"/>
          </a:bodyPr>
          <a:lstStyle/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5400" dirty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7100" dirty="0"/>
              <a:t>Czym dla Ciebie jest ojczyzna?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7100" dirty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7100" dirty="0"/>
              <a:t>Jeśli mówisz słowo „ojczyzna”, o czym myślisz?</a:t>
            </a:r>
            <a:endParaRPr lang="pl-PL" sz="5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7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OJCZYZNA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757488" y="1814513"/>
            <a:ext cx="10515600" cy="5043487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>mój kraj,				    przyjaciele i znajomi,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>mój dom,                           		    język ojczysty,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>moje miasto                       		    kultura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>moja wieś,		           		    flaga narodowa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>moja rodzina,			    hymn,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>moi najbliżsi,                      		    godło,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>moi krewni,                        		    historia,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>przyjaciele i znajomi,        		    inne.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107950"/>
            <a:ext cx="10515600" cy="13255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l-PL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Patriotyzm kiedyś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7800" y="1393825"/>
            <a:ext cx="9166225" cy="2352675"/>
          </a:xfrm>
        </p:spPr>
        <p:txBody>
          <a:bodyPr rtlCol="0">
            <a:normAutofit fontScale="25000" lnSpcReduction="20000"/>
          </a:bodyPr>
          <a:lstStyle/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9600" dirty="0"/>
              <a:t>W dzisiejszych czasach patriotyzm postrzegany jest nieco inaczej, niż kilkaset lat temu.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9600" dirty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9600" dirty="0"/>
              <a:t>Dawniej patriotą nazywany był człowiek, który gotowy był oddać własne życie dla dobra swej ojczyzny. Patriota 200 lat temu był częstym uczestnikiem w bitwach na rzecz swego kraju, z dumą obnosił się swą polskością. </a:t>
            </a: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pic>
        <p:nvPicPr>
          <p:cNvPr id="7172" name="Obraz 4" descr="Obraz zawierający trawa, zewnętrzne, koń, grupa&#10;&#10;Opis wygenerowany automatyczn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438" y="3906838"/>
            <a:ext cx="67564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Obraz 6" descr="Obraz zawierający budynek, zewnętrzne, osoba, cegła&#10;&#10;Opis wygenerowany automatyczn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3425" y="268288"/>
            <a:ext cx="2284413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Prostokąt 7"/>
          <p:cNvSpPr>
            <a:spLocks noChangeArrowheads="1"/>
          </p:cNvSpPr>
          <p:nvPr/>
        </p:nvSpPr>
        <p:spPr bwMode="auto">
          <a:xfrm>
            <a:off x="628650" y="4173538"/>
            <a:ext cx="4333875" cy="202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07000"/>
              </a:lnSpc>
              <a:spcAft>
                <a:spcPts val="800"/>
              </a:spcAft>
            </a:pPr>
            <a:r>
              <a:rPr lang="pl-PL" sz="2400">
                <a:ea typeface="Calibri" pitchFamily="34" charset="0"/>
                <a:cs typeface="Times New Roman" pitchFamily="18" charset="0"/>
              </a:rPr>
              <a:t>Niestety dzisiaj niektórzy młodzi ludzie wstydzą się tego, że pochodzą </a:t>
            </a:r>
            <a:br>
              <a:rPr lang="pl-PL" sz="2400">
                <a:ea typeface="Calibri" pitchFamily="34" charset="0"/>
                <a:cs typeface="Times New Roman" pitchFamily="18" charset="0"/>
              </a:rPr>
            </a:br>
            <a:r>
              <a:rPr lang="pl-PL" sz="2400">
                <a:ea typeface="Calibri" pitchFamily="34" charset="0"/>
                <a:cs typeface="Times New Roman" pitchFamily="18" charset="0"/>
              </a:rPr>
              <a:t>z Polski. </a:t>
            </a:r>
            <a:endParaRPr lang="pl-PL" sz="2000"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107000"/>
              </a:lnSpc>
              <a:spcAft>
                <a:spcPts val="800"/>
              </a:spcAft>
            </a:pPr>
            <a:r>
              <a:rPr lang="pl-PL" sz="1600">
                <a:ea typeface="Calibri" pitchFamily="34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42875"/>
            <a:ext cx="10515600" cy="132556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Patriotyzm dzisiaj cz.1</a:t>
            </a:r>
          </a:p>
        </p:txBody>
      </p:sp>
      <p:sp>
        <p:nvSpPr>
          <p:cNvPr id="8195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271463" y="1385888"/>
            <a:ext cx="11537950" cy="1430337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pl-PL" smtClean="0"/>
              <a:t>Dzisiejszy patriotyzm objawia się szacunkiem dla godła, hymnu, języka polskiego i historii. Szacunek do języka w obecnych czasach jest bardzo ważny. </a:t>
            </a:r>
          </a:p>
        </p:txBody>
      </p:sp>
      <p:pic>
        <p:nvPicPr>
          <p:cNvPr id="8196" name="Obraz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650" y="4140200"/>
            <a:ext cx="4703763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Prostokąt 7"/>
          <p:cNvSpPr>
            <a:spLocks noChangeArrowheads="1"/>
          </p:cNvSpPr>
          <p:nvPr/>
        </p:nvSpPr>
        <p:spPr bwMode="auto">
          <a:xfrm>
            <a:off x="271463" y="2528888"/>
            <a:ext cx="1153795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pl-PL" sz="2800"/>
              <a:t>Przejawem patriotyzmu jest także szanowanie polskiej kultury i tradycji. Jeśli chcemy zostać patriotami, nie powinniśmy naśmiewać się ze sposobu obchodzenia różnych ważnych świąt czy zabaw regionalnych.</a:t>
            </a:r>
          </a:p>
        </p:txBody>
      </p:sp>
      <p:sp>
        <p:nvSpPr>
          <p:cNvPr id="8198" name="Prostokąt 8"/>
          <p:cNvSpPr>
            <a:spLocks noChangeArrowheads="1"/>
          </p:cNvSpPr>
          <p:nvPr/>
        </p:nvSpPr>
        <p:spPr bwMode="auto">
          <a:xfrm>
            <a:off x="271463" y="4038600"/>
            <a:ext cx="60960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pl-PL" sz="2800"/>
              <a:t>Patriotą jest również człowiek, który bierze udział w wyborach. Dzięki niemu państwo polskie może być zarządzane </a:t>
            </a:r>
            <a:br>
              <a:rPr lang="pl-PL" sz="2800"/>
            </a:br>
            <a:r>
              <a:rPr lang="pl-PL" sz="2800"/>
              <a:t>w mądry i przewidywalny sposób przez kompetentnych przedstawicieli naszego narodu.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52463" y="131763"/>
            <a:ext cx="10515600" cy="1325562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Patriotyzm dzisiaj cz.2</a:t>
            </a:r>
          </a:p>
        </p:txBody>
      </p:sp>
      <p:sp>
        <p:nvSpPr>
          <p:cNvPr id="9219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268288" y="1457325"/>
            <a:ext cx="11283950" cy="11969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pl-PL" smtClean="0"/>
              <a:t>Bardzo ważnym, a często pomijanym przez ludzi czynnikiem, kształtującym patriotę jest dbanie o wspólne mienie. </a:t>
            </a:r>
          </a:p>
        </p:txBody>
      </p:sp>
      <p:pic>
        <p:nvPicPr>
          <p:cNvPr id="9220" name="Obraz 4" descr="Obraz zawierający trawa, zewnętrzne, budynek, znak&#10;&#10;Opis wygenerowany automatyczn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2921000"/>
            <a:ext cx="71818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Symbol zastępczy zawartości 2"/>
          <p:cNvSpPr txBox="1">
            <a:spLocks noChangeArrowheads="1"/>
          </p:cNvSpPr>
          <p:nvPr/>
        </p:nvSpPr>
        <p:spPr bwMode="auto">
          <a:xfrm>
            <a:off x="268288" y="2474913"/>
            <a:ext cx="4400550" cy="401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pl-PL"/>
          </a:p>
        </p:txBody>
      </p:sp>
      <p:sp>
        <p:nvSpPr>
          <p:cNvPr id="9222" name="Prostokąt 6"/>
          <p:cNvSpPr>
            <a:spLocks noChangeArrowheads="1"/>
          </p:cNvSpPr>
          <p:nvPr/>
        </p:nvSpPr>
        <p:spPr bwMode="auto">
          <a:xfrm>
            <a:off x="508000" y="2708275"/>
            <a:ext cx="3921125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07000"/>
              </a:lnSpc>
              <a:spcAft>
                <a:spcPts val="800"/>
              </a:spcAft>
            </a:pPr>
            <a:r>
              <a:rPr lang="pl-PL" sz="2400">
                <a:ea typeface="Calibri" pitchFamily="34" charset="0"/>
                <a:cs typeface="Times New Roman" pitchFamily="18" charset="0"/>
              </a:rPr>
              <a:t>Dbanie, czyli nie niszczenie ławek w parku, nie zaśmiecanie ulic i lasów odpadkami, nie rysowanie po murach, ale troska o dobro wspólne, to jest staranie się    o to, by w naszych lasach, szkołach, miastach było jak najczyściej i jak najpiękniej.</a:t>
            </a:r>
            <a:endParaRPr lang="pl-PL" sz="20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Różne oblicza patriotyzmu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25463" y="1958975"/>
            <a:ext cx="10515600" cy="4351338"/>
          </a:xfrm>
        </p:spPr>
        <p:txBody>
          <a:bodyPr rtlCol="0">
            <a:norm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l-PL" dirty="0"/>
              <a:t>Patriotyzm gospodarczy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l-PL" dirty="0"/>
              <a:t>Patriotyzm społeczny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l-PL" dirty="0"/>
              <a:t>Patriotyzm w sporcie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l-PL" dirty="0" err="1"/>
              <a:t>Pseudopatriotyzm</a:t>
            </a:r>
            <a:endParaRPr lang="pl-PL" dirty="0"/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pl-PL" dirty="0"/>
              <a:t>Rozpowszechnianie patriotyzmu i popularyzowanie historii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  <p:pic>
        <p:nvPicPr>
          <p:cNvPr id="10244" name="Obraz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90688"/>
            <a:ext cx="5235575" cy="337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453</Words>
  <Application>Microsoft Office PowerPoint</Application>
  <PresentationFormat>Niestandardowy</PresentationFormat>
  <Paragraphs>66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1" baseType="lpstr">
      <vt:lpstr>Calibri</vt:lpstr>
      <vt:lpstr>Arial</vt:lpstr>
      <vt:lpstr>Calibri Light</vt:lpstr>
      <vt:lpstr>Times New Roman</vt:lpstr>
      <vt:lpstr>Wingdings</vt:lpstr>
      <vt:lpstr>Motyw pakietu Office</vt:lpstr>
      <vt:lpstr>Prezentacja programu PowerPoint</vt:lpstr>
      <vt:lpstr>Czym jest patriotyzm?</vt:lpstr>
      <vt:lpstr>Prezentacja programu PowerPoint</vt:lpstr>
      <vt:lpstr>Prezentacja programu PowerPoint</vt:lpstr>
      <vt:lpstr>OJCZYZNA </vt:lpstr>
      <vt:lpstr>                Patriotyzm kiedyś</vt:lpstr>
      <vt:lpstr>Patriotyzm dzisiaj cz.1</vt:lpstr>
      <vt:lpstr>Patriotyzm dzisiaj cz.2</vt:lpstr>
      <vt:lpstr>Różne oblicza patriotyzmu</vt:lpstr>
      <vt:lpstr>Patriotyzm gospodarczy</vt:lpstr>
      <vt:lpstr>Patriotyzm społeczny</vt:lpstr>
      <vt:lpstr>Patriotyzm w sporcie</vt:lpstr>
      <vt:lpstr>Pseudopatriotyzm</vt:lpstr>
      <vt:lpstr>Rozpowszechnianie patriotyzmu  i popularyzowanie historii</vt:lpstr>
      <vt:lpstr>Czy czujesz się patriotą?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Justyna Opyrchał</dc:creator>
  <cp:lastModifiedBy>slan</cp:lastModifiedBy>
  <cp:revision>19</cp:revision>
  <dcterms:created xsi:type="dcterms:W3CDTF">2020-04-03T08:35:00Z</dcterms:created>
  <dcterms:modified xsi:type="dcterms:W3CDTF">2020-04-30T06:32:27Z</dcterms:modified>
</cp:coreProperties>
</file>