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5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7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2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3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7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9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0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261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I2rPwDlVLQ" TargetMode="External"/><Relationship Id="rId2" Type="http://schemas.openxmlformats.org/officeDocument/2006/relationships/hyperlink" Target="https://www.youtube.com/watch?v=voCyRYn43K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7C5FF-8D0A-4085-9A6F-F5160D46A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1" b="1463"/>
          <a:stretch/>
        </p:blipFill>
        <p:spPr>
          <a:xfrm>
            <a:off x="1" y="10566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97B35B-CB9E-4324-ADD5-16CAEAF14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58" y="352905"/>
            <a:ext cx="11545482" cy="3181750"/>
          </a:xfrm>
        </p:spPr>
        <p:txBody>
          <a:bodyPr anchor="b">
            <a:normAutofit/>
          </a:bodyPr>
          <a:lstStyle/>
          <a:p>
            <a:r>
              <a:rPr lang="pl-PL" sz="9600" dirty="0">
                <a:solidFill>
                  <a:srgbClr val="002060"/>
                </a:solidFill>
                <a:latin typeface="Constantia" panose="02030602050306030303" pitchFamily="18" charset="0"/>
              </a:rPr>
              <a:t>Rolnictwo  Danii i Węgier </a:t>
            </a:r>
          </a:p>
        </p:txBody>
      </p:sp>
    </p:spTree>
    <p:extLst>
      <p:ext uri="{BB962C8B-B14F-4D97-AF65-F5344CB8AC3E}">
        <p14:creationId xmlns:p14="http://schemas.microsoft.com/office/powerpoint/2010/main" val="13228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CAF6F70-BE85-4FDC-93DD-54B905EF5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/>
          <a:stretch/>
        </p:blipFill>
        <p:spPr>
          <a:xfrm>
            <a:off x="1597979" y="823829"/>
            <a:ext cx="8309499" cy="58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7EDD47C-9BF9-405B-9682-ED031FCD5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3" t="2796" r="56360" b="-2796"/>
          <a:stretch/>
        </p:blipFill>
        <p:spPr>
          <a:xfrm>
            <a:off x="1056444" y="662655"/>
            <a:ext cx="8788892" cy="61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5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78EDBD-88A8-4121-9AF1-9F5019454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85"/>
          <a:stretch/>
        </p:blipFill>
        <p:spPr>
          <a:xfrm>
            <a:off x="0" y="1455938"/>
            <a:ext cx="12238856" cy="42257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0CCB046-D3F7-49C9-8C70-A71BFD2AAB07}"/>
              </a:ext>
            </a:extLst>
          </p:cNvPr>
          <p:cNvSpPr txBox="1"/>
          <p:nvPr/>
        </p:nvSpPr>
        <p:spPr>
          <a:xfrm>
            <a:off x="648070" y="5930283"/>
            <a:ext cx="39771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Liczba ludności – 5,8 mln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E8D258-7484-45E2-BC86-97948921BB67}"/>
              </a:ext>
            </a:extLst>
          </p:cNvPr>
          <p:cNvSpPr txBox="1"/>
          <p:nvPr/>
        </p:nvSpPr>
        <p:spPr>
          <a:xfrm>
            <a:off x="6828408" y="5930283"/>
            <a:ext cx="39771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Liczba ludności – 9,8 mln </a:t>
            </a:r>
          </a:p>
        </p:txBody>
      </p:sp>
    </p:spTree>
    <p:extLst>
      <p:ext uri="{BB962C8B-B14F-4D97-AF65-F5344CB8AC3E}">
        <p14:creationId xmlns:p14="http://schemas.microsoft.com/office/powerpoint/2010/main" val="46225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3AA004A-B778-4A9C-BCCA-3FB5D7FE2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0"/>
          <a:stretch/>
        </p:blipFill>
        <p:spPr>
          <a:xfrm>
            <a:off x="621662" y="1368721"/>
            <a:ext cx="10948676" cy="45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F580635-E80C-4602-81A0-573BAC481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55316"/>
              </p:ext>
            </p:extLst>
          </p:nvPr>
        </p:nvGraphicFramePr>
        <p:xfrm>
          <a:off x="800470" y="852256"/>
          <a:ext cx="10591060" cy="5670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574">
                  <a:extLst>
                    <a:ext uri="{9D8B030D-6E8A-4147-A177-3AD203B41FA5}">
                      <a16:colId xmlns:a16="http://schemas.microsoft.com/office/drawing/2014/main" val="529677599"/>
                    </a:ext>
                  </a:extLst>
                </a:gridCol>
                <a:gridCol w="3530743">
                  <a:extLst>
                    <a:ext uri="{9D8B030D-6E8A-4147-A177-3AD203B41FA5}">
                      <a16:colId xmlns:a16="http://schemas.microsoft.com/office/drawing/2014/main" val="3156624703"/>
                    </a:ext>
                  </a:extLst>
                </a:gridCol>
                <a:gridCol w="3530743">
                  <a:extLst>
                    <a:ext uri="{9D8B030D-6E8A-4147-A177-3AD203B41FA5}">
                      <a16:colId xmlns:a16="http://schemas.microsoft.com/office/drawing/2014/main" val="307219606"/>
                    </a:ext>
                  </a:extLst>
                </a:gridCol>
              </a:tblGrid>
              <a:tr h="197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3" marR="53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Dania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3" marR="53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Węgry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3" marR="53663" marT="0" marB="0"/>
                </a:tc>
                <a:extLst>
                  <a:ext uri="{0D108BD9-81ED-4DB2-BD59-A6C34878D82A}">
                    <a16:rowId xmlns:a16="http://schemas.microsoft.com/office/drawing/2014/main" val="4033819589"/>
                  </a:ext>
                </a:extLst>
              </a:tr>
              <a:tr h="2064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Podobieństwa 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3" marR="5366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 o</a:t>
                      </a:r>
                      <a:r>
                        <a:rPr lang="pl-PL" sz="1800" dirty="0">
                          <a:effectLst/>
                        </a:rPr>
                        <a:t>bydwa kraje produkują tyle żywności, że każde mogłoby wyżywić ok. 30 mln ludności;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 k</a:t>
                      </a:r>
                      <a:r>
                        <a:rPr lang="pl-PL" sz="1800" dirty="0">
                          <a:effectLst/>
                        </a:rPr>
                        <a:t>raje nizinne o niewielkiej powierzchni;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 z</a:t>
                      </a:r>
                      <a:r>
                        <a:rPr lang="pl-PL" sz="1800" dirty="0">
                          <a:effectLst/>
                        </a:rPr>
                        <a:t>arówno w Danii, jak i na Węgrzech wśród upraw przeważają zboża;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 w</a:t>
                      </a:r>
                      <a:r>
                        <a:rPr lang="pl-PL" sz="1800" dirty="0">
                          <a:effectLst/>
                        </a:rPr>
                        <a:t> obu krajach uprawia się również: ziemniaki, rzepak, buraki cukrowe;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 o</a:t>
                      </a:r>
                      <a:r>
                        <a:rPr lang="pl-PL" sz="1800" dirty="0">
                          <a:effectLst/>
                        </a:rPr>
                        <a:t>ba państwa eksportują ok. 80% produktów żywnościowych.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3" marR="5366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390550"/>
                  </a:ext>
                </a:extLst>
              </a:tr>
              <a:tr h="3171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Różnice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3" marR="53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pl-PL" sz="1800" dirty="0">
                          <a:effectLst/>
                        </a:rPr>
                        <a:t> przewaga chowu trzody chlewnej i produkcji  mięsa wieprzowego.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pl-PL" sz="1800" dirty="0">
                          <a:effectLst/>
                        </a:rPr>
                        <a:t> większa wydajność produkcji mleka;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pl-PL" sz="1800" dirty="0">
                          <a:effectLst/>
                        </a:rPr>
                        <a:t> bardziej wydajne i lepiej rozwinięte (większe zużycie nawozów i wyższy stopień mechanizacji);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pl-PL" sz="1800" dirty="0">
                          <a:effectLst/>
                        </a:rPr>
                        <a:t> więcej środków na badania naukowe.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3" marR="53663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·"/>
                      </a:pPr>
                      <a:r>
                        <a:rPr lang="pl-PL" sz="1800" dirty="0">
                          <a:effectLst/>
                        </a:rPr>
                        <a:t>cieplejszy klimat sprzyja uprawie: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800" dirty="0">
                          <a:effectLst/>
                        </a:rPr>
                        <a:t>słoneczników;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800" dirty="0">
                          <a:effectLst/>
                        </a:rPr>
                        <a:t>owoców: winorośli (z winogron produkuje się wino i soki owocowe) oraz brzoskwiń, moreli i śliw;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800" dirty="0">
                          <a:effectLst/>
                        </a:rPr>
                        <a:t>warzyw: pomidorów i papryki;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pl-PL" sz="1800" dirty="0">
                          <a:effectLst/>
                        </a:rPr>
                        <a:t> wyższe plony buraków cukrowych;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pl-PL" sz="1800" dirty="0">
                          <a:effectLst/>
                        </a:rPr>
                        <a:t> większe znaczenie hodowli drobiu.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3" marR="53663" marT="0" marB="0"/>
                </a:tc>
                <a:extLst>
                  <a:ext uri="{0D108BD9-81ED-4DB2-BD59-A6C34878D82A}">
                    <a16:rowId xmlns:a16="http://schemas.microsoft.com/office/drawing/2014/main" val="87251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14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EB35D8B-02D0-482B-8B07-42476B589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62087"/>
            <a:ext cx="3937280" cy="304174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3290A10-7AAF-4F89-9D1E-94D0D4722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20" y="962087"/>
            <a:ext cx="6931980" cy="415918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3E0F670-FF7B-44EB-8FFA-032D0EBD4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5" y="4368506"/>
            <a:ext cx="3329866" cy="220784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230FEB7-07C4-46AB-B150-D8301362038A}"/>
              </a:ext>
            </a:extLst>
          </p:cNvPr>
          <p:cNvSpPr txBox="1"/>
          <p:nvPr/>
        </p:nvSpPr>
        <p:spPr>
          <a:xfrm>
            <a:off x="5291091" y="5681709"/>
            <a:ext cx="610783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Dania ma dodatkowe fundusze na rolnictwo ekologiczne.</a:t>
            </a:r>
          </a:p>
        </p:txBody>
      </p:sp>
    </p:spTree>
    <p:extLst>
      <p:ext uri="{BB962C8B-B14F-4D97-AF65-F5344CB8AC3E}">
        <p14:creationId xmlns:p14="http://schemas.microsoft.com/office/powerpoint/2010/main" val="19875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EF312A1-AF24-47CE-8F36-33B636679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7" y="968544"/>
            <a:ext cx="3968477" cy="246045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B620A5-F82E-4D20-9FAC-D39655239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28" y="979641"/>
            <a:ext cx="5468393" cy="363896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6C30DAE-3987-46F0-9BF8-152FA7DD3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7" y="3969012"/>
            <a:ext cx="3968477" cy="264084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4F64162-1B43-4B03-9DA7-066A469CC6C2}"/>
              </a:ext>
            </a:extLst>
          </p:cNvPr>
          <p:cNvSpPr txBox="1"/>
          <p:nvPr/>
        </p:nvSpPr>
        <p:spPr>
          <a:xfrm>
            <a:off x="4980373" y="5289432"/>
            <a:ext cx="66848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Węgry są ważnym w Europie producentem oleju słonecznikowego.</a:t>
            </a:r>
          </a:p>
        </p:txBody>
      </p:sp>
    </p:spTree>
    <p:extLst>
      <p:ext uri="{BB962C8B-B14F-4D97-AF65-F5344CB8AC3E}">
        <p14:creationId xmlns:p14="http://schemas.microsoft.com/office/powerpoint/2010/main" val="313913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2C35371-19B2-4ABF-B327-1C00E0F4BE2C}"/>
              </a:ext>
            </a:extLst>
          </p:cNvPr>
          <p:cNvSpPr txBox="1"/>
          <p:nvPr/>
        </p:nvSpPr>
        <p:spPr>
          <a:xfrm>
            <a:off x="1154097" y="1420427"/>
            <a:ext cx="9756559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Obejrzyj dwa filmiki na YouTube:</a:t>
            </a:r>
          </a:p>
          <a:p>
            <a:endParaRPr lang="pl-PL" dirty="0"/>
          </a:p>
          <a:p>
            <a:r>
              <a:rPr lang="pl-PL" dirty="0"/>
              <a:t>Dania - </a:t>
            </a:r>
            <a:r>
              <a:rPr lang="pl-PL" u="sng" dirty="0">
                <a:hlinkClick r:id="rId2"/>
              </a:rPr>
              <a:t>https://www.youtube.com/watch?v=voCyRYn43KE</a:t>
            </a:r>
            <a:endParaRPr lang="pl-PL" dirty="0"/>
          </a:p>
          <a:p>
            <a:endParaRPr lang="pl-PL" dirty="0"/>
          </a:p>
          <a:p>
            <a:r>
              <a:rPr lang="pl-PL" dirty="0"/>
              <a:t>Węgry -  </a:t>
            </a:r>
            <a:r>
              <a:rPr lang="pl-PL" u="sng" dirty="0">
                <a:hlinkClick r:id="rId3"/>
              </a:rPr>
              <a:t>https://www.youtube.com/watch?v=nI2rPwDlVLQ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6536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221</Words>
  <Application>Microsoft Office PowerPoint</Application>
  <PresentationFormat>Panoramiczny</PresentationFormat>
  <Paragraphs>32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Calibri</vt:lpstr>
      <vt:lpstr>Constantia</vt:lpstr>
      <vt:lpstr>Gill Sans MT</vt:lpstr>
      <vt:lpstr>Symbol</vt:lpstr>
      <vt:lpstr>Wingdings 2</vt:lpstr>
      <vt:lpstr>DividendVTI</vt:lpstr>
      <vt:lpstr>Rolnictwo  Danii i Węgier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Rolnictwo Danii i Węgier</dc:title>
  <dc:creator>Alina Magiera</dc:creator>
  <cp:lastModifiedBy>Alina Magiera</cp:lastModifiedBy>
  <cp:revision>8</cp:revision>
  <dcterms:created xsi:type="dcterms:W3CDTF">2020-03-29T10:10:07Z</dcterms:created>
  <dcterms:modified xsi:type="dcterms:W3CDTF">2020-03-29T19:18:41Z</dcterms:modified>
</cp:coreProperties>
</file>