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47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2020-03-29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2020-03-29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2020-03-29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2020-03-29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2020-03-29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2020-03-29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2020-03-29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2020-03-29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2020-03-29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2020-03-29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2020-03-29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2020-03-29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4.jpe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Obraz 3" descr="02(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pole tekstowe 4"/>
          <p:cNvSpPr txBox="1"/>
          <p:nvPr/>
        </p:nvSpPr>
        <p:spPr>
          <a:xfrm>
            <a:off x="3203848" y="2060848"/>
            <a:ext cx="460851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Kościół i kultura               w średniowiecznej Europie</a:t>
            </a:r>
          </a:p>
          <a:p>
            <a:endParaRPr lang="pl-PL" dirty="0"/>
          </a:p>
        </p:txBody>
      </p:sp>
      <p:pic>
        <p:nvPicPr>
          <p:cNvPr id="6" name="Obraz 5" descr="6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332656"/>
            <a:ext cx="1125045" cy="166020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Obraz 6" descr="15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188640"/>
            <a:ext cx="2524125" cy="1809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Obraz 7" descr="20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71800" y="3933056"/>
            <a:ext cx="1714500" cy="2667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Obraz 8" descr="1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56176" y="4581128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02(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2483768" y="2276872"/>
            <a:ext cx="61926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średniowieczu życie religijne i kulturalne było ze sobą ściśle splecione. Kultura w tej epoce miała chrześcijański charakter. Z tej przyczyny w literaturze i we wszystkich dziedzinach sztuki średniowiecznej przeważały tematy religijne</a:t>
            </a:r>
            <a:r>
              <a:rPr lang="pl-PL" sz="2400" b="1" dirty="0" smtClean="0">
                <a:latin typeface="Chiller" pitchFamily="82" charset="0"/>
              </a:rPr>
              <a:t>.</a:t>
            </a:r>
            <a:endParaRPr lang="pl-PL" sz="2400" b="1" dirty="0">
              <a:latin typeface="Chiller" pitchFamily="82" charset="0"/>
            </a:endParaRPr>
          </a:p>
        </p:txBody>
      </p:sp>
      <p:pic>
        <p:nvPicPr>
          <p:cNvPr id="7" name="Obraz 6" descr="18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332656"/>
            <a:ext cx="2376264" cy="17730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Obraz 7" descr="16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4581128"/>
            <a:ext cx="2600325" cy="1762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Obraz 9" descr="22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404664"/>
            <a:ext cx="2724150" cy="1676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Obraz 10" descr="24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83768" y="4293096"/>
            <a:ext cx="1529159" cy="21602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Obraz 11" descr="23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72000" y="4437112"/>
            <a:ext cx="885825" cy="2000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02(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2353786" y="2556793"/>
            <a:ext cx="634548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XIII wieku powstały nowe zakony – franciszkanie             i dominikanie. Specjalizowali się w pracy duszpasterskiej wśród ludności miejskiej. Dlatego swoje klasztory zakładali w miastach. Żyli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jałmużny, a nie (jak inni mnisi) z majątków ziemskich</a:t>
            </a:r>
          </a:p>
          <a:p>
            <a:endParaRPr lang="pl-PL" dirty="0"/>
          </a:p>
        </p:txBody>
      </p:sp>
      <p:pic>
        <p:nvPicPr>
          <p:cNvPr id="6" name="Obraz 5" descr="25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16632"/>
            <a:ext cx="1656184" cy="21056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Obraz 6" descr="26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7784" y="188640"/>
            <a:ext cx="1223895" cy="1799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Obraz 7" descr="27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88224" y="548680"/>
            <a:ext cx="2097013" cy="1408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Obraz 8" descr="3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99992" y="4365104"/>
            <a:ext cx="1843405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Obraz 9" descr="28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627784" y="4653136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Obraz 10" descr="3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60232" y="4725144"/>
            <a:ext cx="2139172" cy="1315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02(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2483768" y="514633"/>
            <a:ext cx="612068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 XI do XIII w. w Europie panował pierwszy uniwersalny styl w architekturze i w sztukach plastycznych, który otrzymał nazwę stylu romańskiego</a:t>
            </a:r>
          </a:p>
          <a:p>
            <a:pPr algn="just"/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Cechy budowli  romańskich:</a:t>
            </a:r>
          </a:p>
          <a:p>
            <a:pPr algn="just">
              <a:buFont typeface="Wingdings" pitchFamily="2" charset="2"/>
              <a:buChar char="v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grube mury i masywne wierze,</a:t>
            </a:r>
          </a:p>
          <a:p>
            <a:pPr algn="just">
              <a:buFont typeface="Wingdings" pitchFamily="2" charset="2"/>
              <a:buChar char="v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sklepienie kolebkowe,</a:t>
            </a:r>
          </a:p>
          <a:p>
            <a:pPr algn="just">
              <a:buFont typeface="Wingdings" pitchFamily="2" charset="2"/>
              <a:buChar char="v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wąskie, małe i umieszczone wysoko okna,</a:t>
            </a:r>
          </a:p>
          <a:p>
            <a:pPr algn="just">
              <a:buFont typeface="Wingdings" pitchFamily="2" charset="2"/>
              <a:buChar char="v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obronny charakter budowli</a:t>
            </a:r>
            <a:endParaRPr lang="pl-PL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  <p:pic>
        <p:nvPicPr>
          <p:cNvPr id="6" name="Obraz 5" descr="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3356992"/>
            <a:ext cx="4824536" cy="3210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02(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3995936" y="130566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Styl romański</a:t>
            </a:r>
            <a:endParaRPr lang="pl-PL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Obraz 5" descr="4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188640"/>
            <a:ext cx="2268252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Obraz 6" descr="5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4128" y="908720"/>
            <a:ext cx="2741270" cy="16561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Obraz 7" descr="3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4653136"/>
            <a:ext cx="2381250" cy="19240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Obraz 8" descr="2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72000" y="2852936"/>
            <a:ext cx="1944216" cy="18348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Obraz 9" descr="13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95736" y="3068960"/>
            <a:ext cx="1900211" cy="13681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Obraz 10" descr="14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15816" y="4941168"/>
            <a:ext cx="2619375" cy="17430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02(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2339752" y="116632"/>
            <a:ext cx="6552728" cy="3240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XII w. we Francji narodził się nowy  styl w architekturze i w sztukach plastycznych. Otrzymał on nazwę gotyku. Do końca średniowiecza rozprzestrzenił się po całej Europie.</a:t>
            </a:r>
          </a:p>
          <a:p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Cechy budowli  gotyckich:</a:t>
            </a:r>
          </a:p>
          <a:p>
            <a:pPr>
              <a:buFont typeface="Wingdings" pitchFamily="2" charset="2"/>
              <a:buChar char="v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budowle były wysokie i strzeliste,</a:t>
            </a:r>
          </a:p>
          <a:p>
            <a:pPr>
              <a:buFont typeface="Wingdings" pitchFamily="2" charset="2"/>
              <a:buChar char="v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sklepienie krzyżowo – żebrowe,</a:t>
            </a:r>
          </a:p>
          <a:p>
            <a:pPr>
              <a:buFont typeface="Wingdings" pitchFamily="2" charset="2"/>
              <a:buChar char="v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wysokie, smukłe okna wpuszczające dużo światła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	zdobione     </a:t>
            </a: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witrażami</a:t>
            </a:r>
          </a:p>
          <a:p>
            <a:pPr>
              <a:buFont typeface="Wingdings" pitchFamily="2" charset="2"/>
              <a:buChar char="v"/>
            </a:pPr>
            <a:r>
              <a:rPr lang="pl-PL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materiałem budowlanym była cegła</a:t>
            </a:r>
            <a:endParaRPr lang="pl-PL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Obraz 5" descr="3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3501008"/>
            <a:ext cx="3528392" cy="305208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02(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6460499" y="180033"/>
            <a:ext cx="2379177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Styl gotycki</a:t>
            </a:r>
            <a:endParaRPr lang="pl-PL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Obraz 5" descr="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188640"/>
            <a:ext cx="3816424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Obraz 6" descr="6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04248" y="980728"/>
            <a:ext cx="1762125" cy="2600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Obraz 8" descr="12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3645024"/>
            <a:ext cx="2057400" cy="1543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Obraz 9" descr="35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27784" y="3789040"/>
            <a:ext cx="1847850" cy="2466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Obraz 10" descr="plan_katedry_noter_dam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64288" y="3861048"/>
            <a:ext cx="1728192" cy="2690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Obraz 11" descr="34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932040" y="5373216"/>
            <a:ext cx="1685156" cy="13793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194</Words>
  <Application>Microsoft Office PowerPoint</Application>
  <PresentationFormat>Pokaz na ekranie (4:3)</PresentationFormat>
  <Paragraphs>17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3" baseType="lpstr">
      <vt:lpstr>Arial</vt:lpstr>
      <vt:lpstr>Calibri</vt:lpstr>
      <vt:lpstr>Chiller</vt:lpstr>
      <vt:lpstr>Times New Roman</vt:lpstr>
      <vt:lpstr>Wingdings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cp:lastModifiedBy>marcinkarlo12@gmail.com</cp:lastModifiedBy>
  <cp:revision>32</cp:revision>
  <dcterms:modified xsi:type="dcterms:W3CDTF">2020-03-29T15:56:36Z</dcterms:modified>
</cp:coreProperties>
</file>