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6" r:id="rId3"/>
    <p:sldId id="259" r:id="rId4"/>
    <p:sldId id="260" r:id="rId5"/>
    <p:sldId id="262" r:id="rId6"/>
    <p:sldId id="263" r:id="rId7"/>
    <p:sldId id="269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3" d="100"/>
          <a:sy n="73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1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C0FC-D21F-4E95-8BA2-46DFC6339C3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F022-6F65-4BB2-8BDC-23FDF5960C6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125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1F022-6F65-4BB2-8BDC-23FDF5960C62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6539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AD46AB-4551-422C-830C-824DA26B940F}" type="datetimeFigureOut">
              <a:rPr lang="pl-PL" smtClean="0"/>
              <a:pPr/>
              <a:t>2018-01-04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CB79BE-B78C-482D-AAA5-F5DFE3888034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Mistrzostwa Polski </a:t>
            </a:r>
            <a:b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 Pływaniu Osób Niepełnosprawnych</a:t>
            </a:r>
            <a:endParaRPr lang="pl-PL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pl-PL" sz="4000" dirty="0" smtClean="0"/>
          </a:p>
          <a:p>
            <a:pPr algn="ctr"/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Szczecin </a:t>
            </a:r>
          </a:p>
          <a:p>
            <a:pPr algn="ctr"/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24 – 26 listopada 2017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1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742">
        <p14:reveal/>
      </p:transition>
    </mc:Choice>
    <mc:Fallback>
      <p:transition spd="slow" advTm="57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Pamiątkowe zdjęcie </a:t>
            </a:r>
            <a:br>
              <a:rPr lang="pl-P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 maskotką Mistrzostw Polski</a:t>
            </a:r>
            <a:endParaRPr lang="pl-PL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4804772" cy="4032448"/>
          </a:xfrm>
        </p:spPr>
      </p:pic>
    </p:spTree>
    <p:extLst>
      <p:ext uri="{BB962C8B-B14F-4D97-AF65-F5344CB8AC3E}">
        <p14:creationId xmlns="" xmlns:p14="http://schemas.microsoft.com/office/powerpoint/2010/main" val="3380295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673">
        <p14:reveal/>
      </p:transition>
    </mc:Choice>
    <mc:Fallback>
      <p:transition spd="slow" advTm="56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Złoty medal w sztafecie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95" y="1935163"/>
            <a:ext cx="6241409" cy="4389437"/>
          </a:xfrm>
        </p:spPr>
      </p:pic>
    </p:spTree>
    <p:extLst>
      <p:ext uri="{BB962C8B-B14F-4D97-AF65-F5344CB8AC3E}">
        <p14:creationId xmlns="" xmlns:p14="http://schemas.microsoft.com/office/powerpoint/2010/main" val="38818022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988">
        <p14:reveal/>
      </p:transition>
    </mc:Choice>
    <mc:Fallback>
      <p:transition spd="slow" advTm="59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Medaliści z mojej drużyny</a:t>
            </a:r>
            <a:endParaRPr lang="pl-P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72" y="1935163"/>
            <a:ext cx="6603055" cy="4389437"/>
          </a:xfrm>
        </p:spPr>
      </p:pic>
    </p:spTree>
    <p:extLst>
      <p:ext uri="{BB962C8B-B14F-4D97-AF65-F5344CB8AC3E}">
        <p14:creationId xmlns="" xmlns:p14="http://schemas.microsoft.com/office/powerpoint/2010/main" val="384993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298">
        <p14:reveal/>
      </p:transition>
    </mc:Choice>
    <mc:Fallback>
      <p:transition spd="slow" advTm="6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Warto trenować!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20" y="1935163"/>
            <a:ext cx="2850360" cy="4389437"/>
          </a:xfrm>
        </p:spPr>
      </p:pic>
    </p:spTree>
    <p:extLst>
      <p:ext uri="{BB962C8B-B14F-4D97-AF65-F5344CB8AC3E}">
        <p14:creationId xmlns="" xmlns:p14="http://schemas.microsoft.com/office/powerpoint/2010/main" val="4164786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815">
        <p14:reveal/>
      </p:transition>
    </mc:Choice>
    <mc:Fallback>
      <p:transition spd="slow" advTm="58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Małgorzata Pilch</a:t>
            </a:r>
            <a:br>
              <a:rPr lang="pl-PL" dirty="0" smtClean="0">
                <a:latin typeface="Arial Black" panose="020B0A04020102020204" pitchFamily="34" charset="0"/>
              </a:rPr>
            </a:br>
            <a:r>
              <a:rPr lang="pl-PL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Brązowa medalistka</a:t>
            </a:r>
            <a:br>
              <a:rPr lang="pl-PL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pl-PL" sz="3200" b="1" dirty="0" smtClean="0"/>
          </a:p>
          <a:p>
            <a:endParaRPr lang="pl-PL" sz="4000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1211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74">
        <p14:reveal/>
      </p:transition>
    </mc:Choice>
    <mc:Fallback>
      <p:transition spd="slow" advTm="617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" y="76199"/>
            <a:ext cx="8642630" cy="4720953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49850" y="481953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Oficjalne powitanie sędziów </a:t>
            </a:r>
            <a:b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 przedstawicieli klubów sportowych</a:t>
            </a:r>
            <a:endParaRPr lang="pl-P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322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266">
        <p14:reveal/>
      </p:transition>
    </mc:Choice>
    <mc:Fallback>
      <p:transition spd="slow" advTm="6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Przedstawiciele klubów sportowych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229600" cy="4104084"/>
          </a:xfrm>
        </p:spPr>
      </p:pic>
    </p:spTree>
    <p:extLst>
      <p:ext uri="{BB962C8B-B14F-4D97-AF65-F5344CB8AC3E}">
        <p14:creationId xmlns="" xmlns:p14="http://schemas.microsoft.com/office/powerpoint/2010/main" val="29863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595">
        <p14:reveal/>
      </p:transition>
    </mc:Choice>
    <mc:Fallback>
      <p:transition spd="slow" advTm="65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Zawodnicy </a:t>
            </a:r>
            <a:b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Klubu sportowego START Oświęcim</a:t>
            </a:r>
            <a:endParaRPr lang="pl-PL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348880"/>
            <a:ext cx="7056785" cy="4248472"/>
          </a:xfrm>
        </p:spPr>
      </p:pic>
    </p:spTree>
    <p:extLst>
      <p:ext uri="{BB962C8B-B14F-4D97-AF65-F5344CB8AC3E}">
        <p14:creationId xmlns="" xmlns:p14="http://schemas.microsoft.com/office/powerpoint/2010/main" val="1735425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13">
        <p14:reveal/>
      </p:transition>
    </mc:Choice>
    <mc:Fallback>
      <p:transition spd="slow" advTm="61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Trening przed startem</a:t>
            </a:r>
            <a:endParaRPr lang="pl-PL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35163"/>
            <a:ext cx="7776864" cy="4446165"/>
          </a:xfrm>
        </p:spPr>
      </p:pic>
    </p:spTree>
    <p:extLst>
      <p:ext uri="{BB962C8B-B14F-4D97-AF65-F5344CB8AC3E}">
        <p14:creationId xmlns="" xmlns:p14="http://schemas.microsoft.com/office/powerpoint/2010/main" val="1541846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72">
        <p14:reveal/>
      </p:transition>
    </mc:Choice>
    <mc:Fallback>
      <p:transition spd="slow" advTm="61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Trema przed startem</a:t>
            </a:r>
            <a:endParaRPr lang="pl-P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35163"/>
            <a:ext cx="5560088" cy="4389437"/>
          </a:xfrm>
        </p:spPr>
      </p:pic>
    </p:spTree>
    <p:extLst>
      <p:ext uri="{BB962C8B-B14F-4D97-AF65-F5344CB8AC3E}">
        <p14:creationId xmlns="" xmlns:p14="http://schemas.microsoft.com/office/powerpoint/2010/main" val="1884454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5735">
        <p14:reveal/>
      </p:transition>
    </mc:Choice>
    <mc:Fallback>
      <p:transition spd="slow" advTm="5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Przygotowanie do startu</a:t>
            </a:r>
            <a:b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pl-PL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Gosia na torze 7</a:t>
            </a:r>
            <a:endParaRPr lang="pl-PL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6696744" cy="4302149"/>
          </a:xfrm>
        </p:spPr>
      </p:pic>
    </p:spTree>
    <p:extLst>
      <p:ext uri="{BB962C8B-B14F-4D97-AF65-F5344CB8AC3E}">
        <p14:creationId xmlns="" xmlns:p14="http://schemas.microsoft.com/office/powerpoint/2010/main" val="1100987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13">
        <p14:reveal/>
      </p:transition>
    </mc:Choice>
    <mc:Fallback>
      <p:transition spd="slow" advTm="61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Brązowy medal</a:t>
            </a:r>
            <a:endParaRPr lang="pl-PL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35163"/>
            <a:ext cx="7056784" cy="4446165"/>
          </a:xfrm>
        </p:spPr>
      </p:pic>
    </p:spTree>
    <p:extLst>
      <p:ext uri="{BB962C8B-B14F-4D97-AF65-F5344CB8AC3E}">
        <p14:creationId xmlns="" xmlns:p14="http://schemas.microsoft.com/office/powerpoint/2010/main" val="4277793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Tm="6148">
        <p14:reveal/>
      </p:transition>
    </mc:Choice>
    <mc:Fallback>
      <p:transition spd="slow" advTm="6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40</Words>
  <Application>Microsoft Office PowerPoint</Application>
  <PresentationFormat>Pokaz na ekranie (4:3)</PresentationFormat>
  <Paragraphs>17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Przepływ</vt:lpstr>
      <vt:lpstr>Mistrzostwa Polski  w Pływaniu Osób Niepełnosprawnych</vt:lpstr>
      <vt:lpstr>Małgorzata Pilch Brązowa medalistka </vt:lpstr>
      <vt:lpstr>Slajd 3</vt:lpstr>
      <vt:lpstr>Przedstawiciele klubów sportowych</vt:lpstr>
      <vt:lpstr>Zawodnicy  Klubu sportowego START Oświęcim</vt:lpstr>
      <vt:lpstr>Trening przed startem</vt:lpstr>
      <vt:lpstr>Trema przed startem</vt:lpstr>
      <vt:lpstr>Przygotowanie do startu Gosia na torze 7</vt:lpstr>
      <vt:lpstr>Brązowy medal</vt:lpstr>
      <vt:lpstr>       Pamiątkowe zdjęcie  z maskotką Mistrzostw Polski</vt:lpstr>
      <vt:lpstr>Złoty medal w sztafecie</vt:lpstr>
      <vt:lpstr>Medaliści z mojej drużyny</vt:lpstr>
      <vt:lpstr>Warto trenować!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Małgorzata Pilch</dc:title>
  <dc:creator>Dorota</dc:creator>
  <cp:lastModifiedBy>Gim2</cp:lastModifiedBy>
  <cp:revision>12</cp:revision>
  <dcterms:created xsi:type="dcterms:W3CDTF">2017-12-13T11:33:32Z</dcterms:created>
  <dcterms:modified xsi:type="dcterms:W3CDTF">2018-01-04T12:20:43Z</dcterms:modified>
</cp:coreProperties>
</file>